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50" r:id="rId5"/>
  </p:sldMasterIdLst>
  <p:notesMasterIdLst>
    <p:notesMasterId r:id="rId32"/>
  </p:notesMasterIdLst>
  <p:handoutMasterIdLst>
    <p:handoutMasterId r:id="rId33"/>
  </p:handoutMasterIdLst>
  <p:sldIdLst>
    <p:sldId id="256" r:id="rId6"/>
    <p:sldId id="269" r:id="rId7"/>
    <p:sldId id="292" r:id="rId8"/>
    <p:sldId id="285" r:id="rId9"/>
    <p:sldId id="287" r:id="rId10"/>
    <p:sldId id="279" r:id="rId11"/>
    <p:sldId id="281" r:id="rId12"/>
    <p:sldId id="282" r:id="rId13"/>
    <p:sldId id="283" r:id="rId14"/>
    <p:sldId id="298" r:id="rId15"/>
    <p:sldId id="276" r:id="rId16"/>
    <p:sldId id="266" r:id="rId17"/>
    <p:sldId id="261" r:id="rId18"/>
    <p:sldId id="293" r:id="rId19"/>
    <p:sldId id="296" r:id="rId20"/>
    <p:sldId id="295" r:id="rId21"/>
    <p:sldId id="278" r:id="rId22"/>
    <p:sldId id="299" r:id="rId23"/>
    <p:sldId id="297" r:id="rId24"/>
    <p:sldId id="286" r:id="rId25"/>
    <p:sldId id="289" r:id="rId26"/>
    <p:sldId id="291" r:id="rId27"/>
    <p:sldId id="263" r:id="rId28"/>
    <p:sldId id="264" r:id="rId29"/>
    <p:sldId id="300" r:id="rId30"/>
    <p:sldId id="294" r:id="rId31"/>
  </p:sldIdLst>
  <p:sldSz cx="9144000" cy="6858000" type="screen4x3"/>
  <p:notesSz cx="6858000" cy="9144000"/>
  <p:defaultTextStyle>
    <a:defPPr>
      <a:defRPr lang="ru-R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0808"/>
    <a:srgbClr val="485B69"/>
    <a:srgbClr val="393939"/>
    <a:srgbClr val="49494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E535DF-9BFA-7EED-1409-14752AC1A6C5}" v="1" dt="2020-04-25T02:34:55.062"/>
    <p1510:client id="{38157C01-8A71-EB46-1B50-F01ED7E4CF96}" v="3" dt="2020-04-25T02:33:16.874"/>
    <p1510:client id="{3D77ACEC-149A-6E11-EAC3-1D16B9AD552B}" v="26" dt="2020-04-24T22:22:55.273"/>
    <p1510:client id="{62FF3310-C619-1892-37FF-A32B76385C55}" v="3" dt="2020-04-24T22:50:42.240"/>
    <p1510:client id="{78921043-59A9-04E9-CD3D-F8A56E0317EB}" v="1" dt="2020-04-24T22:03:51.695"/>
    <p1510:client id="{A9A0F575-92C9-4D9D-86EE-1DDFD30CB91B}" v="2248" dt="2020-04-25T03:05:40.489"/>
    <p1510:client id="{B93B4154-121A-1AE4-2AA1-8438A6BC44E9}" v="187" dt="2020-04-25T00:25:43.181"/>
    <p1510:client id="{EEBD3C66-2533-4656-B80A-6A6A0C777818}" v="3695" dt="2020-04-25T03:18:53.721"/>
    <p1510:client id="{F13031CF-16F1-48B6-9E5E-DD58EFB53D1C}" v="1779" vWet="1780" dt="2020-04-25T03:07:38.0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356" autoAdjust="0"/>
  </p:normalViewPr>
  <p:slideViewPr>
    <p:cSldViewPr snapToGrid="0">
      <p:cViewPr varScale="1">
        <p:scale>
          <a:sx n="85" d="100"/>
          <a:sy n="85" d="100"/>
        </p:scale>
        <p:origin x="1308" y="68"/>
      </p:cViewPr>
      <p:guideLst>
        <p:guide orient="horz" pos="2160"/>
        <p:guide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5/10/relationships/revisionInfo" Target="revisionInfo.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uthi Sankar" userId="8890487f-d3b4-4e7c-8ed7-fc204593b3ec" providerId="ADAL" clId="{EEBD3C66-2533-4656-B80A-6A6A0C777818}"/>
    <pc:docChg chg="undo redo custSel mod addSld delSld modSld sldOrd">
      <pc:chgData name="Maruthi Sankar" userId="8890487f-d3b4-4e7c-8ed7-fc204593b3ec" providerId="ADAL" clId="{EEBD3C66-2533-4656-B80A-6A6A0C777818}" dt="2020-04-25T03:18:53.722" v="3682" actId="255"/>
      <pc:docMkLst>
        <pc:docMk/>
      </pc:docMkLst>
      <pc:sldChg chg="modSp">
        <pc:chgData name="Maruthi Sankar" userId="8890487f-d3b4-4e7c-8ed7-fc204593b3ec" providerId="ADAL" clId="{EEBD3C66-2533-4656-B80A-6A6A0C777818}" dt="2020-04-24T22:08:05.395" v="703" actId="27636"/>
        <pc:sldMkLst>
          <pc:docMk/>
          <pc:sldMk cId="0" sldId="256"/>
        </pc:sldMkLst>
        <pc:spChg chg="mod">
          <ac:chgData name="Maruthi Sankar" userId="8890487f-d3b4-4e7c-8ed7-fc204593b3ec" providerId="ADAL" clId="{EEBD3C66-2533-4656-B80A-6A6A0C777818}" dt="2020-04-24T22:08:05.395" v="703" actId="27636"/>
          <ac:spMkLst>
            <pc:docMk/>
            <pc:sldMk cId="0" sldId="256"/>
            <ac:spMk id="34818" creationId="{00000000-0000-0000-0000-000000000000}"/>
          </ac:spMkLst>
        </pc:spChg>
      </pc:sldChg>
      <pc:sldChg chg="addSp delSp modSp mod modClrScheme chgLayout">
        <pc:chgData name="Maruthi Sankar" userId="8890487f-d3b4-4e7c-8ed7-fc204593b3ec" providerId="ADAL" clId="{EEBD3C66-2533-4656-B80A-6A6A0C777818}" dt="2020-04-24T22:17:21.344" v="709" actId="2710"/>
        <pc:sldMkLst>
          <pc:docMk/>
          <pc:sldMk cId="0" sldId="257"/>
        </pc:sldMkLst>
        <pc:spChg chg="add del mod">
          <ac:chgData name="Maruthi Sankar" userId="8890487f-d3b4-4e7c-8ed7-fc204593b3ec" providerId="ADAL" clId="{EEBD3C66-2533-4656-B80A-6A6A0C777818}" dt="2020-04-24T21:51:50.085" v="437" actId="26606"/>
          <ac:spMkLst>
            <pc:docMk/>
            <pc:sldMk cId="0" sldId="257"/>
            <ac:spMk id="72" creationId="{C6883442-EE29-4FC0-A739-9F0E2C8C0248}"/>
          </ac:spMkLst>
        </pc:spChg>
        <pc:spChg chg="mod">
          <ac:chgData name="Maruthi Sankar" userId="8890487f-d3b4-4e7c-8ed7-fc204593b3ec" providerId="ADAL" clId="{EEBD3C66-2533-4656-B80A-6A6A0C777818}" dt="2020-04-24T22:17:11.399" v="708" actId="255"/>
          <ac:spMkLst>
            <pc:docMk/>
            <pc:sldMk cId="0" sldId="257"/>
            <ac:spMk id="36866" creationId="{00000000-0000-0000-0000-000000000000}"/>
          </ac:spMkLst>
        </pc:spChg>
        <pc:spChg chg="add del mod">
          <ac:chgData name="Maruthi Sankar" userId="8890487f-d3b4-4e7c-8ed7-fc204593b3ec" providerId="ADAL" clId="{EEBD3C66-2533-4656-B80A-6A6A0C777818}" dt="2020-04-24T22:17:21.344" v="709" actId="2710"/>
          <ac:spMkLst>
            <pc:docMk/>
            <pc:sldMk cId="0" sldId="257"/>
            <ac:spMk id="36867" creationId="{00000000-0000-0000-0000-000000000000}"/>
          </ac:spMkLst>
        </pc:spChg>
        <pc:picChg chg="add del mod modCrop">
          <ac:chgData name="Maruthi Sankar" userId="8890487f-d3b4-4e7c-8ed7-fc204593b3ec" providerId="ADAL" clId="{EEBD3C66-2533-4656-B80A-6A6A0C777818}" dt="2020-04-24T21:51:51.749" v="442"/>
          <ac:picMkLst>
            <pc:docMk/>
            <pc:sldMk cId="0" sldId="257"/>
            <ac:picMk id="3" creationId="{E24DFFE1-FCD2-482D-9B1E-B651B09EAD3B}"/>
          </ac:picMkLst>
        </pc:picChg>
      </pc:sldChg>
      <pc:sldChg chg="addSp delSp modSp mod ord modClrScheme chgLayout">
        <pc:chgData name="Maruthi Sankar" userId="8890487f-d3b4-4e7c-8ed7-fc204593b3ec" providerId="ADAL" clId="{EEBD3C66-2533-4656-B80A-6A6A0C777818}" dt="2020-04-24T22:37:28.348" v="922" actId="14100"/>
        <pc:sldMkLst>
          <pc:docMk/>
          <pc:sldMk cId="0" sldId="259"/>
        </pc:sldMkLst>
        <pc:spChg chg="add mod">
          <ac:chgData name="Maruthi Sankar" userId="8890487f-d3b4-4e7c-8ed7-fc204593b3ec" providerId="ADAL" clId="{EEBD3C66-2533-4656-B80A-6A6A0C777818}" dt="2020-04-24T22:37:08.371" v="919"/>
          <ac:spMkLst>
            <pc:docMk/>
            <pc:sldMk cId="0" sldId="259"/>
            <ac:spMk id="72" creationId="{6148C933-EB77-4524-87F2-8C08DB5B3C87}"/>
          </ac:spMkLst>
        </pc:spChg>
        <pc:spChg chg="mod">
          <ac:chgData name="Maruthi Sankar" userId="8890487f-d3b4-4e7c-8ed7-fc204593b3ec" providerId="ADAL" clId="{EEBD3C66-2533-4656-B80A-6A6A0C777818}" dt="2020-04-24T22:37:18.926" v="920" actId="1076"/>
          <ac:spMkLst>
            <pc:docMk/>
            <pc:sldMk cId="0" sldId="259"/>
            <ac:spMk id="364546" creationId="{00000000-0000-0000-0000-000000000000}"/>
          </ac:spMkLst>
        </pc:spChg>
        <pc:spChg chg="del">
          <ac:chgData name="Maruthi Sankar" userId="8890487f-d3b4-4e7c-8ed7-fc204593b3ec" providerId="ADAL" clId="{EEBD3C66-2533-4656-B80A-6A6A0C777818}" dt="2020-04-24T22:36:15.837" v="918" actId="26606"/>
          <ac:spMkLst>
            <pc:docMk/>
            <pc:sldMk cId="0" sldId="259"/>
            <ac:spMk id="364547" creationId="{00000000-0000-0000-0000-000000000000}"/>
          </ac:spMkLst>
        </pc:spChg>
        <pc:picChg chg="add mod">
          <ac:chgData name="Maruthi Sankar" userId="8890487f-d3b4-4e7c-8ed7-fc204593b3ec" providerId="ADAL" clId="{EEBD3C66-2533-4656-B80A-6A6A0C777818}" dt="2020-04-24T22:37:28.348" v="922" actId="14100"/>
          <ac:picMkLst>
            <pc:docMk/>
            <pc:sldMk cId="0" sldId="259"/>
            <ac:picMk id="4" creationId="{700EC324-9DF4-45F8-9FD9-FE7AADFA9436}"/>
          </ac:picMkLst>
        </pc:picChg>
      </pc:sldChg>
      <pc:sldChg chg="modSp ord">
        <pc:chgData name="Maruthi Sankar" userId="8890487f-d3b4-4e7c-8ed7-fc204593b3ec" providerId="ADAL" clId="{EEBD3C66-2533-4656-B80A-6A6A0C777818}" dt="2020-04-24T22:41:47.194" v="1010" actId="20577"/>
        <pc:sldMkLst>
          <pc:docMk/>
          <pc:sldMk cId="809906485" sldId="260"/>
        </pc:sldMkLst>
        <pc:spChg chg="mod">
          <ac:chgData name="Maruthi Sankar" userId="8890487f-d3b4-4e7c-8ed7-fc204593b3ec" providerId="ADAL" clId="{EEBD3C66-2533-4656-B80A-6A6A0C777818}" dt="2020-04-24T22:34:41.456" v="885" actId="20577"/>
          <ac:spMkLst>
            <pc:docMk/>
            <pc:sldMk cId="809906485" sldId="260"/>
            <ac:spMk id="364546" creationId="{00000000-0000-0000-0000-000000000000}"/>
          </ac:spMkLst>
        </pc:spChg>
        <pc:spChg chg="mod">
          <ac:chgData name="Maruthi Sankar" userId="8890487f-d3b4-4e7c-8ed7-fc204593b3ec" providerId="ADAL" clId="{EEBD3C66-2533-4656-B80A-6A6A0C777818}" dt="2020-04-24T22:41:47.194" v="1010" actId="20577"/>
          <ac:spMkLst>
            <pc:docMk/>
            <pc:sldMk cId="809906485" sldId="260"/>
            <ac:spMk id="364547" creationId="{00000000-0000-0000-0000-000000000000}"/>
          </ac:spMkLst>
        </pc:spChg>
      </pc:sldChg>
      <pc:sldChg chg="addSp delSp modSp">
        <pc:chgData name="Maruthi Sankar" userId="8890487f-d3b4-4e7c-8ed7-fc204593b3ec" providerId="ADAL" clId="{EEBD3C66-2533-4656-B80A-6A6A0C777818}" dt="2020-04-25T02:27:25.695" v="2736" actId="20577"/>
        <pc:sldMkLst>
          <pc:docMk/>
          <pc:sldMk cId="3558846225" sldId="263"/>
        </pc:sldMkLst>
        <pc:spChg chg="add mod">
          <ac:chgData name="Maruthi Sankar" userId="8890487f-d3b4-4e7c-8ed7-fc204593b3ec" providerId="ADAL" clId="{EEBD3C66-2533-4656-B80A-6A6A0C777818}" dt="2020-04-25T02:27:25.695" v="2736" actId="20577"/>
          <ac:spMkLst>
            <pc:docMk/>
            <pc:sldMk cId="3558846225" sldId="263"/>
            <ac:spMk id="2" creationId="{CF1652FC-BC39-4150-8712-D14008A28A53}"/>
          </ac:spMkLst>
        </pc:spChg>
        <pc:spChg chg="add del mod">
          <ac:chgData name="Maruthi Sankar" userId="8890487f-d3b4-4e7c-8ed7-fc204593b3ec" providerId="ADAL" clId="{EEBD3C66-2533-4656-B80A-6A6A0C777818}" dt="2020-04-25T00:34:46.464" v="1518" actId="478"/>
          <ac:spMkLst>
            <pc:docMk/>
            <pc:sldMk cId="3558846225" sldId="263"/>
            <ac:spMk id="3" creationId="{2C862090-F417-43AB-8F5D-451081BF01FF}"/>
          </ac:spMkLst>
        </pc:spChg>
        <pc:spChg chg="mod">
          <ac:chgData name="Maruthi Sankar" userId="8890487f-d3b4-4e7c-8ed7-fc204593b3ec" providerId="ADAL" clId="{EEBD3C66-2533-4656-B80A-6A6A0C777818}" dt="2020-04-24T23:08:39.874" v="1046" actId="255"/>
          <ac:spMkLst>
            <pc:docMk/>
            <pc:sldMk cId="3558846225" sldId="263"/>
            <ac:spMk id="364546" creationId="{00000000-0000-0000-0000-000000000000}"/>
          </ac:spMkLst>
        </pc:spChg>
        <pc:spChg chg="del mod">
          <ac:chgData name="Maruthi Sankar" userId="8890487f-d3b4-4e7c-8ed7-fc204593b3ec" providerId="ADAL" clId="{EEBD3C66-2533-4656-B80A-6A6A0C777818}" dt="2020-04-24T23:12:16.141" v="1066"/>
          <ac:spMkLst>
            <pc:docMk/>
            <pc:sldMk cId="3558846225" sldId="263"/>
            <ac:spMk id="364547" creationId="{00000000-0000-0000-0000-000000000000}"/>
          </ac:spMkLst>
        </pc:spChg>
      </pc:sldChg>
      <pc:sldChg chg="modSp">
        <pc:chgData name="Maruthi Sankar" userId="8890487f-d3b4-4e7c-8ed7-fc204593b3ec" providerId="ADAL" clId="{EEBD3C66-2533-4656-B80A-6A6A0C777818}" dt="2020-04-25T03:12:43.779" v="3641" actId="255"/>
        <pc:sldMkLst>
          <pc:docMk/>
          <pc:sldMk cId="1059979689" sldId="264"/>
        </pc:sldMkLst>
        <pc:spChg chg="mod">
          <ac:chgData name="Maruthi Sankar" userId="8890487f-d3b4-4e7c-8ed7-fc204593b3ec" providerId="ADAL" clId="{EEBD3C66-2533-4656-B80A-6A6A0C777818}" dt="2020-04-25T00:46:51.299" v="2430" actId="255"/>
          <ac:spMkLst>
            <pc:docMk/>
            <pc:sldMk cId="1059979689" sldId="264"/>
            <ac:spMk id="364546" creationId="{00000000-0000-0000-0000-000000000000}"/>
          </ac:spMkLst>
        </pc:spChg>
        <pc:spChg chg="mod">
          <ac:chgData name="Maruthi Sankar" userId="8890487f-d3b4-4e7c-8ed7-fc204593b3ec" providerId="ADAL" clId="{EEBD3C66-2533-4656-B80A-6A6A0C777818}" dt="2020-04-25T03:12:43.779" v="3641" actId="255"/>
          <ac:spMkLst>
            <pc:docMk/>
            <pc:sldMk cId="1059979689" sldId="264"/>
            <ac:spMk id="364547" creationId="{00000000-0000-0000-0000-000000000000}"/>
          </ac:spMkLst>
        </pc:spChg>
      </pc:sldChg>
      <pc:sldChg chg="modSp">
        <pc:chgData name="Maruthi Sankar" userId="8890487f-d3b4-4e7c-8ed7-fc204593b3ec" providerId="ADAL" clId="{EEBD3C66-2533-4656-B80A-6A6A0C777818}" dt="2020-04-24T22:38:41.606" v="927" actId="255"/>
        <pc:sldMkLst>
          <pc:docMk/>
          <pc:sldMk cId="3018538589" sldId="265"/>
        </pc:sldMkLst>
        <pc:spChg chg="mod">
          <ac:chgData name="Maruthi Sankar" userId="8890487f-d3b4-4e7c-8ed7-fc204593b3ec" providerId="ADAL" clId="{EEBD3C66-2533-4656-B80A-6A6A0C777818}" dt="2020-04-24T22:38:33.267" v="926" actId="255"/>
          <ac:spMkLst>
            <pc:docMk/>
            <pc:sldMk cId="3018538589" sldId="265"/>
            <ac:spMk id="36866" creationId="{00000000-0000-0000-0000-000000000000}"/>
          </ac:spMkLst>
        </pc:spChg>
        <pc:spChg chg="mod">
          <ac:chgData name="Maruthi Sankar" userId="8890487f-d3b4-4e7c-8ed7-fc204593b3ec" providerId="ADAL" clId="{EEBD3C66-2533-4656-B80A-6A6A0C777818}" dt="2020-04-24T22:38:41.606" v="927" actId="255"/>
          <ac:spMkLst>
            <pc:docMk/>
            <pc:sldMk cId="3018538589" sldId="265"/>
            <ac:spMk id="36867" creationId="{00000000-0000-0000-0000-000000000000}"/>
          </ac:spMkLst>
        </pc:spChg>
      </pc:sldChg>
      <pc:sldChg chg="modSp">
        <pc:chgData name="Maruthi Sankar" userId="8890487f-d3b4-4e7c-8ed7-fc204593b3ec" providerId="ADAL" clId="{EEBD3C66-2533-4656-B80A-6A6A0C777818}" dt="2020-04-25T03:17:23.524" v="3667" actId="255"/>
        <pc:sldMkLst>
          <pc:docMk/>
          <pc:sldMk cId="2230145983" sldId="266"/>
        </pc:sldMkLst>
        <pc:spChg chg="mod">
          <ac:chgData name="Maruthi Sankar" userId="8890487f-d3b4-4e7c-8ed7-fc204593b3ec" providerId="ADAL" clId="{EEBD3C66-2533-4656-B80A-6A6A0C777818}" dt="2020-04-25T03:17:23.524" v="3667" actId="255"/>
          <ac:spMkLst>
            <pc:docMk/>
            <pc:sldMk cId="2230145983" sldId="266"/>
            <ac:spMk id="5" creationId="{6B82BA01-0994-4CEE-A7F0-E28C1B48F445}"/>
          </ac:spMkLst>
        </pc:spChg>
        <pc:spChg chg="mod">
          <ac:chgData name="Maruthi Sankar" userId="8890487f-d3b4-4e7c-8ed7-fc204593b3ec" providerId="ADAL" clId="{EEBD3C66-2533-4656-B80A-6A6A0C777818}" dt="2020-04-25T02:34:09.582" v="2748" actId="1076"/>
          <ac:spMkLst>
            <pc:docMk/>
            <pc:sldMk cId="2230145983" sldId="266"/>
            <ac:spMk id="6" creationId="{A2C92F9D-64FC-4985-A23E-15D2C79028AB}"/>
          </ac:spMkLst>
        </pc:spChg>
        <pc:spChg chg="mod">
          <ac:chgData name="Maruthi Sankar" userId="8890487f-d3b4-4e7c-8ed7-fc204593b3ec" providerId="ADAL" clId="{EEBD3C66-2533-4656-B80A-6A6A0C777818}" dt="2020-04-24T22:08:05.381" v="702" actId="27636"/>
          <ac:spMkLst>
            <pc:docMk/>
            <pc:sldMk cId="2230145983" sldId="266"/>
            <ac:spMk id="76" creationId="{8A1B6DCB-B9A7-409A-8374-F21F7783CFCE}"/>
          </ac:spMkLst>
        </pc:spChg>
        <pc:picChg chg="mod">
          <ac:chgData name="Maruthi Sankar" userId="8890487f-d3b4-4e7c-8ed7-fc204593b3ec" providerId="ADAL" clId="{EEBD3C66-2533-4656-B80A-6A6A0C777818}" dt="2020-04-25T02:34:14.463" v="2749" actId="14100"/>
          <ac:picMkLst>
            <pc:docMk/>
            <pc:sldMk cId="2230145983" sldId="266"/>
            <ac:picMk id="7" creationId="{CA584953-68E0-4686-AD38-98C193B3B025}"/>
          </ac:picMkLst>
        </pc:picChg>
      </pc:sldChg>
      <pc:sldChg chg="modSp">
        <pc:chgData name="Maruthi Sankar" userId="8890487f-d3b4-4e7c-8ed7-fc204593b3ec" providerId="ADAL" clId="{EEBD3C66-2533-4656-B80A-6A6A0C777818}" dt="2020-04-25T01:45:58.815" v="2576" actId="14100"/>
        <pc:sldMkLst>
          <pc:docMk/>
          <pc:sldMk cId="1666494681" sldId="267"/>
        </pc:sldMkLst>
        <pc:spChg chg="mod">
          <ac:chgData name="Maruthi Sankar" userId="8890487f-d3b4-4e7c-8ed7-fc204593b3ec" providerId="ADAL" clId="{EEBD3C66-2533-4656-B80A-6A6A0C777818}" dt="2020-04-25T01:45:58.815" v="2576" actId="14100"/>
          <ac:spMkLst>
            <pc:docMk/>
            <pc:sldMk cId="1666494681" sldId="267"/>
            <ac:spMk id="36866" creationId="{00000000-0000-0000-0000-000000000000}"/>
          </ac:spMkLst>
        </pc:spChg>
        <pc:spChg chg="mod">
          <ac:chgData name="Maruthi Sankar" userId="8890487f-d3b4-4e7c-8ed7-fc204593b3ec" providerId="ADAL" clId="{EEBD3C66-2533-4656-B80A-6A6A0C777818}" dt="2020-04-25T01:45:28.241" v="2575" actId="2710"/>
          <ac:spMkLst>
            <pc:docMk/>
            <pc:sldMk cId="1666494681" sldId="267"/>
            <ac:spMk id="36867" creationId="{00000000-0000-0000-0000-000000000000}"/>
          </ac:spMkLst>
        </pc:spChg>
      </pc:sldChg>
      <pc:sldChg chg="addSp delSp modSp">
        <pc:chgData name="Maruthi Sankar" userId="8890487f-d3b4-4e7c-8ed7-fc204593b3ec" providerId="ADAL" clId="{EEBD3C66-2533-4656-B80A-6A6A0C777818}" dt="2020-04-24T21:18:48.617" v="19" actId="14100"/>
        <pc:sldMkLst>
          <pc:docMk/>
          <pc:sldMk cId="2515781588" sldId="269"/>
        </pc:sldMkLst>
        <pc:picChg chg="add del mod">
          <ac:chgData name="Maruthi Sankar" userId="8890487f-d3b4-4e7c-8ed7-fc204593b3ec" providerId="ADAL" clId="{EEBD3C66-2533-4656-B80A-6A6A0C777818}" dt="2020-04-24T21:18:33.303" v="14" actId="478"/>
          <ac:picMkLst>
            <pc:docMk/>
            <pc:sldMk cId="2515781588" sldId="269"/>
            <ac:picMk id="4" creationId="{6633BD85-9999-4A21-A16F-94FF203E8FB7}"/>
          </ac:picMkLst>
        </pc:picChg>
        <pc:picChg chg="add mod">
          <ac:chgData name="Maruthi Sankar" userId="8890487f-d3b4-4e7c-8ed7-fc204593b3ec" providerId="ADAL" clId="{EEBD3C66-2533-4656-B80A-6A6A0C777818}" dt="2020-04-24T21:18:48.617" v="19" actId="14100"/>
          <ac:picMkLst>
            <pc:docMk/>
            <pc:sldMk cId="2515781588" sldId="269"/>
            <ac:picMk id="6" creationId="{228DFFF5-BF6C-49D9-A908-B803FEB20DB8}"/>
          </ac:picMkLst>
        </pc:picChg>
        <pc:picChg chg="del">
          <ac:chgData name="Maruthi Sankar" userId="8890487f-d3b4-4e7c-8ed7-fc204593b3ec" providerId="ADAL" clId="{EEBD3C66-2533-4656-B80A-6A6A0C777818}" dt="2020-04-24T21:15:48.585" v="0" actId="478"/>
          <ac:picMkLst>
            <pc:docMk/>
            <pc:sldMk cId="2515781588" sldId="269"/>
            <ac:picMk id="17" creationId="{08BEC192-F55B-42B5-BD24-0BB4EF5135B9}"/>
          </ac:picMkLst>
        </pc:picChg>
      </pc:sldChg>
      <pc:sldChg chg="modSp del">
        <pc:chgData name="Maruthi Sankar" userId="8890487f-d3b4-4e7c-8ed7-fc204593b3ec" providerId="ADAL" clId="{EEBD3C66-2533-4656-B80A-6A6A0C777818}" dt="2020-04-24T21:58:34.483" v="547" actId="47"/>
        <pc:sldMkLst>
          <pc:docMk/>
          <pc:sldMk cId="1062779068" sldId="271"/>
        </pc:sldMkLst>
        <pc:spChg chg="mod">
          <ac:chgData name="Maruthi Sankar" userId="8890487f-d3b4-4e7c-8ed7-fc204593b3ec" providerId="ADAL" clId="{EEBD3C66-2533-4656-B80A-6A6A0C777818}" dt="2020-04-24T21:42:11.456" v="425" actId="14100"/>
          <ac:spMkLst>
            <pc:docMk/>
            <pc:sldMk cId="1062779068" sldId="271"/>
            <ac:spMk id="2" creationId="{B195658F-1ED4-4F18-95B3-61C846ACA9A1}"/>
          </ac:spMkLst>
        </pc:spChg>
        <pc:spChg chg="mod">
          <ac:chgData name="Maruthi Sankar" userId="8890487f-d3b4-4e7c-8ed7-fc204593b3ec" providerId="ADAL" clId="{EEBD3C66-2533-4656-B80A-6A6A0C777818}" dt="2020-04-24T21:42:06.459" v="424" actId="14100"/>
          <ac:spMkLst>
            <pc:docMk/>
            <pc:sldMk cId="1062779068" sldId="271"/>
            <ac:spMk id="3" creationId="{57458FAB-ECBA-4DFE-A053-34D269273897}"/>
          </ac:spMkLst>
        </pc:spChg>
      </pc:sldChg>
      <pc:sldChg chg="addSp delSp modSp mod modClrScheme chgLayout">
        <pc:chgData name="Maruthi Sankar" userId="8890487f-d3b4-4e7c-8ed7-fc204593b3ec" providerId="ADAL" clId="{EEBD3C66-2533-4656-B80A-6A6A0C777818}" dt="2020-04-24T22:08:04.685" v="701" actId="27636"/>
        <pc:sldMkLst>
          <pc:docMk/>
          <pc:sldMk cId="50796027" sldId="272"/>
        </pc:sldMkLst>
        <pc:spChg chg="mod">
          <ac:chgData name="Maruthi Sankar" userId="8890487f-d3b4-4e7c-8ed7-fc204593b3ec" providerId="ADAL" clId="{EEBD3C66-2533-4656-B80A-6A6A0C777818}" dt="2020-04-24T22:03:18.132" v="689" actId="26606"/>
          <ac:spMkLst>
            <pc:docMk/>
            <pc:sldMk cId="50796027" sldId="272"/>
            <ac:spMk id="2" creationId="{5A0534C7-2FF3-46F8-B030-59F0051D9480}"/>
          </ac:spMkLst>
        </pc:spChg>
        <pc:spChg chg="mod">
          <ac:chgData name="Maruthi Sankar" userId="8890487f-d3b4-4e7c-8ed7-fc204593b3ec" providerId="ADAL" clId="{EEBD3C66-2533-4656-B80A-6A6A0C777818}" dt="2020-04-24T22:08:04.685" v="701" actId="27636"/>
          <ac:spMkLst>
            <pc:docMk/>
            <pc:sldMk cId="50796027" sldId="272"/>
            <ac:spMk id="3" creationId="{4748C9D3-CF34-4CFA-AF03-345170E2F103}"/>
          </ac:spMkLst>
        </pc:spChg>
        <pc:spChg chg="add del mod">
          <ac:chgData name="Maruthi Sankar" userId="8890487f-d3b4-4e7c-8ed7-fc204593b3ec" providerId="ADAL" clId="{EEBD3C66-2533-4656-B80A-6A6A0C777818}" dt="2020-04-24T22:04:38.114" v="690"/>
          <ac:spMkLst>
            <pc:docMk/>
            <pc:sldMk cId="50796027" sldId="272"/>
            <ac:spMk id="8" creationId="{14736F8F-FFBA-43EF-930F-BF5D50576842}"/>
          </ac:spMkLst>
        </pc:spChg>
        <pc:picChg chg="add mod">
          <ac:chgData name="Maruthi Sankar" userId="8890487f-d3b4-4e7c-8ed7-fc204593b3ec" providerId="ADAL" clId="{EEBD3C66-2533-4656-B80A-6A6A0C777818}" dt="2020-04-24T22:04:42.059" v="693" actId="26606"/>
          <ac:picMkLst>
            <pc:docMk/>
            <pc:sldMk cId="50796027" sldId="272"/>
            <ac:picMk id="5" creationId="{12431B97-CE4C-4888-80F9-D2DEB33EC7BA}"/>
          </ac:picMkLst>
        </pc:picChg>
      </pc:sldChg>
      <pc:sldChg chg="addSp delSp modSp">
        <pc:chgData name="Maruthi Sankar" userId="8890487f-d3b4-4e7c-8ed7-fc204593b3ec" providerId="ADAL" clId="{EEBD3C66-2533-4656-B80A-6A6A0C777818}" dt="2020-04-24T22:39:00.736" v="950" actId="478"/>
        <pc:sldMkLst>
          <pc:docMk/>
          <pc:sldMk cId="1382292793" sldId="275"/>
        </pc:sldMkLst>
        <pc:spChg chg="add del mod">
          <ac:chgData name="Maruthi Sankar" userId="8890487f-d3b4-4e7c-8ed7-fc204593b3ec" providerId="ADAL" clId="{EEBD3C66-2533-4656-B80A-6A6A0C777818}" dt="2020-04-24T22:39:00.736" v="950" actId="478"/>
          <ac:spMkLst>
            <pc:docMk/>
            <pc:sldMk cId="1382292793" sldId="275"/>
            <ac:spMk id="9" creationId="{D9903F8F-FF01-4D60-A0D1-FAF81F3531E2}"/>
          </ac:spMkLst>
        </pc:spChg>
        <pc:spChg chg="del mod">
          <ac:chgData name="Maruthi Sankar" userId="8890487f-d3b4-4e7c-8ed7-fc204593b3ec" providerId="ADAL" clId="{EEBD3C66-2533-4656-B80A-6A6A0C777818}" dt="2020-04-24T22:38:57.927" v="949" actId="478"/>
          <ac:spMkLst>
            <pc:docMk/>
            <pc:sldMk cId="1382292793" sldId="275"/>
            <ac:spMk id="26" creationId="{9F0D2493-6EF8-486C-A577-4554AE100316}"/>
          </ac:spMkLst>
        </pc:spChg>
        <pc:picChg chg="del">
          <ac:chgData name="Maruthi Sankar" userId="8890487f-d3b4-4e7c-8ed7-fc204593b3ec" providerId="ADAL" clId="{EEBD3C66-2533-4656-B80A-6A6A0C777818}" dt="2020-04-24T22:36:04.438" v="916" actId="21"/>
          <ac:picMkLst>
            <pc:docMk/>
            <pc:sldMk cId="1382292793" sldId="275"/>
            <ac:picMk id="27" creationId="{02FA33E1-4EAC-4D79-A1E1-0D87848CE6E6}"/>
          </ac:picMkLst>
        </pc:picChg>
      </pc:sldChg>
      <pc:sldChg chg="modSp">
        <pc:chgData name="Maruthi Sankar" userId="8890487f-d3b4-4e7c-8ed7-fc204593b3ec" providerId="ADAL" clId="{EEBD3C66-2533-4656-B80A-6A6A0C777818}" dt="2020-04-25T03:15:54.012" v="3662" actId="14100"/>
        <pc:sldMkLst>
          <pc:docMk/>
          <pc:sldMk cId="1099720501" sldId="278"/>
        </pc:sldMkLst>
        <pc:spChg chg="mod">
          <ac:chgData name="Maruthi Sankar" userId="8890487f-d3b4-4e7c-8ed7-fc204593b3ec" providerId="ADAL" clId="{EEBD3C66-2533-4656-B80A-6A6A0C777818}" dt="2020-04-25T03:03:02.324" v="3343" actId="1076"/>
          <ac:spMkLst>
            <pc:docMk/>
            <pc:sldMk cId="1099720501" sldId="278"/>
            <ac:spMk id="36866" creationId="{00000000-0000-0000-0000-000000000000}"/>
          </ac:spMkLst>
        </pc:spChg>
        <pc:spChg chg="mod">
          <ac:chgData name="Maruthi Sankar" userId="8890487f-d3b4-4e7c-8ed7-fc204593b3ec" providerId="ADAL" clId="{EEBD3C66-2533-4656-B80A-6A6A0C777818}" dt="2020-04-25T03:15:54.012" v="3662" actId="14100"/>
          <ac:spMkLst>
            <pc:docMk/>
            <pc:sldMk cId="1099720501" sldId="278"/>
            <ac:spMk id="36867" creationId="{00000000-0000-0000-0000-000000000000}"/>
          </ac:spMkLst>
        </pc:spChg>
      </pc:sldChg>
      <pc:sldChg chg="modSp">
        <pc:chgData name="Maruthi Sankar" userId="8890487f-d3b4-4e7c-8ed7-fc204593b3ec" providerId="ADAL" clId="{EEBD3C66-2533-4656-B80A-6A6A0C777818}" dt="2020-04-25T03:18:29.368" v="3680" actId="20577"/>
        <pc:sldMkLst>
          <pc:docMk/>
          <pc:sldMk cId="3444535988" sldId="281"/>
        </pc:sldMkLst>
        <pc:spChg chg="mod">
          <ac:chgData name="Maruthi Sankar" userId="8890487f-d3b4-4e7c-8ed7-fc204593b3ec" providerId="ADAL" clId="{EEBD3C66-2533-4656-B80A-6A6A0C777818}" dt="2020-04-25T03:18:29.368" v="3680" actId="20577"/>
          <ac:spMkLst>
            <pc:docMk/>
            <pc:sldMk cId="3444535988" sldId="281"/>
            <ac:spMk id="3" creationId="{820293BA-C11B-4ECE-AA9A-642F22B2D3EA}"/>
          </ac:spMkLst>
        </pc:spChg>
        <pc:spChg chg="mod">
          <ac:chgData name="Maruthi Sankar" userId="8890487f-d3b4-4e7c-8ed7-fc204593b3ec" providerId="ADAL" clId="{EEBD3C66-2533-4656-B80A-6A6A0C777818}" dt="2020-04-25T02:36:03.066" v="2750" actId="1076"/>
          <ac:spMkLst>
            <pc:docMk/>
            <pc:sldMk cId="3444535988" sldId="281"/>
            <ac:spMk id="4" creationId="{42C975B7-3767-402C-BC35-F0F508FC0738}"/>
          </ac:spMkLst>
        </pc:spChg>
        <pc:picChg chg="mod">
          <ac:chgData name="Maruthi Sankar" userId="8890487f-d3b4-4e7c-8ed7-fc204593b3ec" providerId="ADAL" clId="{EEBD3C66-2533-4656-B80A-6A6A0C777818}" dt="2020-04-25T02:36:04.273" v="2751" actId="1076"/>
          <ac:picMkLst>
            <pc:docMk/>
            <pc:sldMk cId="3444535988" sldId="281"/>
            <ac:picMk id="1026" creationId="{C727FB30-3B18-48C4-83C2-58C4C4DBB925}"/>
          </ac:picMkLst>
        </pc:picChg>
      </pc:sldChg>
      <pc:sldChg chg="modSp">
        <pc:chgData name="Maruthi Sankar" userId="8890487f-d3b4-4e7c-8ed7-fc204593b3ec" providerId="ADAL" clId="{EEBD3C66-2533-4656-B80A-6A6A0C777818}" dt="2020-04-25T03:18:02.746" v="3671" actId="20577"/>
        <pc:sldMkLst>
          <pc:docMk/>
          <pc:sldMk cId="1338512559" sldId="282"/>
        </pc:sldMkLst>
        <pc:spChg chg="mod">
          <ac:chgData name="Maruthi Sankar" userId="8890487f-d3b4-4e7c-8ed7-fc204593b3ec" providerId="ADAL" clId="{EEBD3C66-2533-4656-B80A-6A6A0C777818}" dt="2020-04-25T03:18:02.746" v="3671" actId="20577"/>
          <ac:spMkLst>
            <pc:docMk/>
            <pc:sldMk cId="1338512559" sldId="282"/>
            <ac:spMk id="3" creationId="{820293BA-C11B-4ECE-AA9A-642F22B2D3EA}"/>
          </ac:spMkLst>
        </pc:spChg>
      </pc:sldChg>
      <pc:sldChg chg="modSp">
        <pc:chgData name="Maruthi Sankar" userId="8890487f-d3b4-4e7c-8ed7-fc204593b3ec" providerId="ADAL" clId="{EEBD3C66-2533-4656-B80A-6A6A0C777818}" dt="2020-04-25T03:17:37.185" v="3668" actId="255"/>
        <pc:sldMkLst>
          <pc:docMk/>
          <pc:sldMk cId="739319924" sldId="283"/>
        </pc:sldMkLst>
        <pc:spChg chg="mod">
          <ac:chgData name="Maruthi Sankar" userId="8890487f-d3b4-4e7c-8ed7-fc204593b3ec" providerId="ADAL" clId="{EEBD3C66-2533-4656-B80A-6A6A0C777818}" dt="2020-04-25T03:17:37.185" v="3668" actId="255"/>
          <ac:spMkLst>
            <pc:docMk/>
            <pc:sldMk cId="739319924" sldId="283"/>
            <ac:spMk id="3" creationId="{820293BA-C11B-4ECE-AA9A-642F22B2D3EA}"/>
          </ac:spMkLst>
        </pc:spChg>
      </pc:sldChg>
      <pc:sldChg chg="modSp">
        <pc:chgData name="Maruthi Sankar" userId="8890487f-d3b4-4e7c-8ed7-fc204593b3ec" providerId="ADAL" clId="{EEBD3C66-2533-4656-B80A-6A6A0C777818}" dt="2020-04-25T03:18:53.722" v="3682" actId="255"/>
        <pc:sldMkLst>
          <pc:docMk/>
          <pc:sldMk cId="1539913071" sldId="285"/>
        </pc:sldMkLst>
        <pc:spChg chg="mod">
          <ac:chgData name="Maruthi Sankar" userId="8890487f-d3b4-4e7c-8ed7-fc204593b3ec" providerId="ADAL" clId="{EEBD3C66-2533-4656-B80A-6A6A0C777818}" dt="2020-04-25T03:18:53.722" v="3682" actId="255"/>
          <ac:spMkLst>
            <pc:docMk/>
            <pc:sldMk cId="1539913071" sldId="285"/>
            <ac:spMk id="3" creationId="{217782F2-38BE-44A0-BEB7-91A32CB62A4E}"/>
          </ac:spMkLst>
        </pc:spChg>
      </pc:sldChg>
      <pc:sldChg chg="addSp modSp">
        <pc:chgData name="Maruthi Sankar" userId="8890487f-d3b4-4e7c-8ed7-fc204593b3ec" providerId="ADAL" clId="{EEBD3C66-2533-4656-B80A-6A6A0C777818}" dt="2020-04-25T03:15:32.266" v="3659" actId="1076"/>
        <pc:sldMkLst>
          <pc:docMk/>
          <pc:sldMk cId="4146590591" sldId="286"/>
        </pc:sldMkLst>
        <pc:spChg chg="mod">
          <ac:chgData name="Maruthi Sankar" userId="8890487f-d3b4-4e7c-8ed7-fc204593b3ec" providerId="ADAL" clId="{EEBD3C66-2533-4656-B80A-6A6A0C777818}" dt="2020-04-25T03:15:27.515" v="3658" actId="2710"/>
          <ac:spMkLst>
            <pc:docMk/>
            <pc:sldMk cId="4146590591" sldId="286"/>
            <ac:spMk id="3" creationId="{FC4933CD-87B9-4330-89B1-7F83CB2EDFFD}"/>
          </ac:spMkLst>
        </pc:spChg>
        <pc:spChg chg="add mod">
          <ac:chgData name="Maruthi Sankar" userId="8890487f-d3b4-4e7c-8ed7-fc204593b3ec" providerId="ADAL" clId="{EEBD3C66-2533-4656-B80A-6A6A0C777818}" dt="2020-04-25T01:46:28.731" v="2578"/>
          <ac:spMkLst>
            <pc:docMk/>
            <pc:sldMk cId="4146590591" sldId="286"/>
            <ac:spMk id="5" creationId="{225D5D5F-D287-46AA-971C-E38DE3A71C92}"/>
          </ac:spMkLst>
        </pc:spChg>
        <pc:picChg chg="mod">
          <ac:chgData name="Maruthi Sankar" userId="8890487f-d3b4-4e7c-8ed7-fc204593b3ec" providerId="ADAL" clId="{EEBD3C66-2533-4656-B80A-6A6A0C777818}" dt="2020-04-25T03:15:32.266" v="3659" actId="1076"/>
          <ac:picMkLst>
            <pc:docMk/>
            <pc:sldMk cId="4146590591" sldId="286"/>
            <ac:picMk id="4" creationId="{5D797201-B6E8-49E9-83C8-596C03B50304}"/>
          </ac:picMkLst>
        </pc:picChg>
      </pc:sldChg>
      <pc:sldChg chg="modSp">
        <pc:chgData name="Maruthi Sankar" userId="8890487f-d3b4-4e7c-8ed7-fc204593b3ec" providerId="ADAL" clId="{EEBD3C66-2533-4656-B80A-6A6A0C777818}" dt="2020-04-25T03:18:43.295" v="3681" actId="255"/>
        <pc:sldMkLst>
          <pc:docMk/>
          <pc:sldMk cId="3422850829" sldId="287"/>
        </pc:sldMkLst>
        <pc:spChg chg="mod">
          <ac:chgData name="Maruthi Sankar" userId="8890487f-d3b4-4e7c-8ed7-fc204593b3ec" providerId="ADAL" clId="{EEBD3C66-2533-4656-B80A-6A6A0C777818}" dt="2020-04-25T03:18:43.295" v="3681" actId="255"/>
          <ac:spMkLst>
            <pc:docMk/>
            <pc:sldMk cId="3422850829" sldId="287"/>
            <ac:spMk id="3" creationId="{612A274A-C185-4299-A491-324B14A48649}"/>
          </ac:spMkLst>
        </pc:spChg>
      </pc:sldChg>
      <pc:sldChg chg="addSp delSp modSp mod modClrScheme chgLayout">
        <pc:chgData name="Maruthi Sankar" userId="8890487f-d3b4-4e7c-8ed7-fc204593b3ec" providerId="ADAL" clId="{EEBD3C66-2533-4656-B80A-6A6A0C777818}" dt="2020-04-25T03:15:06.623" v="3656" actId="255"/>
        <pc:sldMkLst>
          <pc:docMk/>
          <pc:sldMk cId="3714329051" sldId="289"/>
        </pc:sldMkLst>
        <pc:spChg chg="mod">
          <ac:chgData name="Maruthi Sankar" userId="8890487f-d3b4-4e7c-8ed7-fc204593b3ec" providerId="ADAL" clId="{EEBD3C66-2533-4656-B80A-6A6A0C777818}" dt="2020-04-25T01:48:44.079" v="2592" actId="1076"/>
          <ac:spMkLst>
            <pc:docMk/>
            <pc:sldMk cId="3714329051" sldId="289"/>
            <ac:spMk id="2" creationId="{8E920106-3219-4666-921B-B09F86AF59A3}"/>
          </ac:spMkLst>
        </pc:spChg>
        <pc:spChg chg="mod">
          <ac:chgData name="Maruthi Sankar" userId="8890487f-d3b4-4e7c-8ed7-fc204593b3ec" providerId="ADAL" clId="{EEBD3C66-2533-4656-B80A-6A6A0C777818}" dt="2020-04-25T03:15:06.623" v="3656" actId="255"/>
          <ac:spMkLst>
            <pc:docMk/>
            <pc:sldMk cId="3714329051" sldId="289"/>
            <ac:spMk id="3" creationId="{B30E3EAD-6415-46B7-8000-F39EAC163106}"/>
          </ac:spMkLst>
        </pc:spChg>
        <pc:spChg chg="add del mod">
          <ac:chgData name="Maruthi Sankar" userId="8890487f-d3b4-4e7c-8ed7-fc204593b3ec" providerId="ADAL" clId="{EEBD3C66-2533-4656-B80A-6A6A0C777818}" dt="2020-04-25T01:48:36.426" v="2591" actId="26606"/>
          <ac:spMkLst>
            <pc:docMk/>
            <pc:sldMk cId="3714329051" sldId="289"/>
            <ac:spMk id="8" creationId="{CB5E3771-BF9C-44E0-82C0-A96CCCE74160}"/>
          </ac:spMkLst>
        </pc:spChg>
      </pc:sldChg>
      <pc:sldChg chg="modSp">
        <pc:chgData name="Maruthi Sankar" userId="8890487f-d3b4-4e7c-8ed7-fc204593b3ec" providerId="ADAL" clId="{EEBD3C66-2533-4656-B80A-6A6A0C777818}" dt="2020-04-25T03:14:48.391" v="3655" actId="1076"/>
        <pc:sldMkLst>
          <pc:docMk/>
          <pc:sldMk cId="58650748" sldId="291"/>
        </pc:sldMkLst>
        <pc:spChg chg="mod">
          <ac:chgData name="Maruthi Sankar" userId="8890487f-d3b4-4e7c-8ed7-fc204593b3ec" providerId="ADAL" clId="{EEBD3C66-2533-4656-B80A-6A6A0C777818}" dt="2020-04-25T03:14:48.391" v="3655" actId="1076"/>
          <ac:spMkLst>
            <pc:docMk/>
            <pc:sldMk cId="58650748" sldId="291"/>
            <ac:spMk id="5" creationId="{7AEA2E82-D034-47FE-8C61-B983714C99D2}"/>
          </ac:spMkLst>
        </pc:spChg>
        <pc:spChg chg="mod">
          <ac:chgData name="Maruthi Sankar" userId="8890487f-d3b4-4e7c-8ed7-fc204593b3ec" providerId="ADAL" clId="{EEBD3C66-2533-4656-B80A-6A6A0C777818}" dt="2020-04-25T03:13:21.696" v="3646" actId="1076"/>
          <ac:spMkLst>
            <pc:docMk/>
            <pc:sldMk cId="58650748" sldId="291"/>
            <ac:spMk id="7" creationId="{A613615C-A13B-4F86-98E9-34DA1D086260}"/>
          </ac:spMkLst>
        </pc:spChg>
        <pc:spChg chg="mod">
          <ac:chgData name="Maruthi Sankar" userId="8890487f-d3b4-4e7c-8ed7-fc204593b3ec" providerId="ADAL" clId="{EEBD3C66-2533-4656-B80A-6A6A0C777818}" dt="2020-04-25T03:14:43.211" v="3654" actId="1076"/>
          <ac:spMkLst>
            <pc:docMk/>
            <pc:sldMk cId="58650748" sldId="291"/>
            <ac:spMk id="8" creationId="{2D282230-26A4-4E38-96E4-DD8B5DA8ACA4}"/>
          </ac:spMkLst>
        </pc:spChg>
        <pc:graphicFrameChg chg="mod modGraphic">
          <ac:chgData name="Maruthi Sankar" userId="8890487f-d3b4-4e7c-8ed7-fc204593b3ec" providerId="ADAL" clId="{EEBD3C66-2533-4656-B80A-6A6A0C777818}" dt="2020-04-25T03:13:15.459" v="3645" actId="1076"/>
          <ac:graphicFrameMkLst>
            <pc:docMk/>
            <pc:sldMk cId="58650748" sldId="291"/>
            <ac:graphicFrameMk id="4" creationId="{DF75F715-9681-40F8-8446-E94B56E5CFC1}"/>
          </ac:graphicFrameMkLst>
        </pc:graphicFrameChg>
        <pc:graphicFrameChg chg="mod">
          <ac:chgData name="Maruthi Sankar" userId="8890487f-d3b4-4e7c-8ed7-fc204593b3ec" providerId="ADAL" clId="{EEBD3C66-2533-4656-B80A-6A6A0C777818}" dt="2020-04-25T03:14:34.728" v="3653" actId="1076"/>
          <ac:graphicFrameMkLst>
            <pc:docMk/>
            <pc:sldMk cId="58650748" sldId="291"/>
            <ac:graphicFrameMk id="9" creationId="{16995219-080E-44F8-B832-ACB072EC9BE4}"/>
          </ac:graphicFrameMkLst>
        </pc:graphicFrameChg>
      </pc:sldChg>
      <pc:sldChg chg="delSp modSp">
        <pc:chgData name="Maruthi Sankar" userId="8890487f-d3b4-4e7c-8ed7-fc204593b3ec" providerId="ADAL" clId="{EEBD3C66-2533-4656-B80A-6A6A0C777818}" dt="2020-04-25T03:17:06.654" v="3666" actId="255"/>
        <pc:sldMkLst>
          <pc:docMk/>
          <pc:sldMk cId="2585558950" sldId="293"/>
        </pc:sldMkLst>
        <pc:spChg chg="mod">
          <ac:chgData name="Maruthi Sankar" userId="8890487f-d3b4-4e7c-8ed7-fc204593b3ec" providerId="ADAL" clId="{EEBD3C66-2533-4656-B80A-6A6A0C777818}" dt="2020-04-25T03:17:06.654" v="3666" actId="255"/>
          <ac:spMkLst>
            <pc:docMk/>
            <pc:sldMk cId="2585558950" sldId="293"/>
            <ac:spMk id="3" creationId="{3BBE5697-AB40-41BE-A0B7-61E504026927}"/>
          </ac:spMkLst>
        </pc:spChg>
        <pc:spChg chg="del">
          <ac:chgData name="Maruthi Sankar" userId="8890487f-d3b4-4e7c-8ed7-fc204593b3ec" providerId="ADAL" clId="{EEBD3C66-2533-4656-B80A-6A6A0C777818}" dt="2020-04-25T03:16:59.982" v="3665" actId="478"/>
          <ac:spMkLst>
            <pc:docMk/>
            <pc:sldMk cId="2585558950" sldId="293"/>
            <ac:spMk id="4" creationId="{1591252D-FCBB-4FC1-B4EA-83D70446C8A9}"/>
          </ac:spMkLst>
        </pc:spChg>
      </pc:sldChg>
      <pc:sldChg chg="modSp">
        <pc:chgData name="Maruthi Sankar" userId="8890487f-d3b4-4e7c-8ed7-fc204593b3ec" providerId="ADAL" clId="{EEBD3C66-2533-4656-B80A-6A6A0C777818}" dt="2020-04-25T03:16:25.882" v="3663" actId="255"/>
        <pc:sldMkLst>
          <pc:docMk/>
          <pc:sldMk cId="3852358095" sldId="295"/>
        </pc:sldMkLst>
        <pc:spChg chg="mod">
          <ac:chgData name="Maruthi Sankar" userId="8890487f-d3b4-4e7c-8ed7-fc204593b3ec" providerId="ADAL" clId="{EEBD3C66-2533-4656-B80A-6A6A0C777818}" dt="2020-04-25T03:16:25.882" v="3663" actId="255"/>
          <ac:spMkLst>
            <pc:docMk/>
            <pc:sldMk cId="3852358095" sldId="295"/>
            <ac:spMk id="4" creationId="{91E3D911-ECCD-4C40-ACED-5D3436C49C51}"/>
          </ac:spMkLst>
        </pc:spChg>
      </pc:sldChg>
      <pc:sldChg chg="modSp">
        <pc:chgData name="Maruthi Sankar" userId="8890487f-d3b4-4e7c-8ed7-fc204593b3ec" providerId="ADAL" clId="{EEBD3C66-2533-4656-B80A-6A6A0C777818}" dt="2020-04-25T03:16:43.139" v="3664" actId="255"/>
        <pc:sldMkLst>
          <pc:docMk/>
          <pc:sldMk cId="2007382630" sldId="296"/>
        </pc:sldMkLst>
        <pc:spChg chg="mod">
          <ac:chgData name="Maruthi Sankar" userId="8890487f-d3b4-4e7c-8ed7-fc204593b3ec" providerId="ADAL" clId="{EEBD3C66-2533-4656-B80A-6A6A0C777818}" dt="2020-04-25T03:01:57.479" v="3335" actId="1076"/>
          <ac:spMkLst>
            <pc:docMk/>
            <pc:sldMk cId="2007382630" sldId="296"/>
            <ac:spMk id="2" creationId="{1020A6D0-695A-4C8A-B0C1-127871E97AA7}"/>
          </ac:spMkLst>
        </pc:spChg>
        <pc:spChg chg="mod">
          <ac:chgData name="Maruthi Sankar" userId="8890487f-d3b4-4e7c-8ed7-fc204593b3ec" providerId="ADAL" clId="{EEBD3C66-2533-4656-B80A-6A6A0C777818}" dt="2020-04-25T03:16:43.139" v="3664" actId="255"/>
          <ac:spMkLst>
            <pc:docMk/>
            <pc:sldMk cId="2007382630" sldId="296"/>
            <ac:spMk id="3" creationId="{28565295-A5E7-4ED8-A04C-AD420F55C6FA}"/>
          </ac:spMkLst>
        </pc:spChg>
      </pc:sldChg>
      <pc:sldChg chg="modSp">
        <pc:chgData name="Maruthi Sankar" userId="8890487f-d3b4-4e7c-8ed7-fc204593b3ec" providerId="ADAL" clId="{EEBD3C66-2533-4656-B80A-6A6A0C777818}" dt="2020-04-25T03:11:05.251" v="3640" actId="1076"/>
        <pc:sldMkLst>
          <pc:docMk/>
          <pc:sldMk cId="1039564537" sldId="297"/>
        </pc:sldMkLst>
        <pc:spChg chg="mod">
          <ac:chgData name="Maruthi Sankar" userId="8890487f-d3b4-4e7c-8ed7-fc204593b3ec" providerId="ADAL" clId="{EEBD3C66-2533-4656-B80A-6A6A0C777818}" dt="2020-04-25T03:10:41.442" v="3636" actId="255"/>
          <ac:spMkLst>
            <pc:docMk/>
            <pc:sldMk cId="1039564537" sldId="297"/>
            <ac:spMk id="3" creationId="{C1CCCAAC-11C7-4760-9FE9-DFE7A109DA22}"/>
          </ac:spMkLst>
        </pc:spChg>
        <pc:spChg chg="mod">
          <ac:chgData name="Maruthi Sankar" userId="8890487f-d3b4-4e7c-8ed7-fc204593b3ec" providerId="ADAL" clId="{EEBD3C66-2533-4656-B80A-6A6A0C777818}" dt="2020-04-25T03:11:00.614" v="3639" actId="1076"/>
          <ac:spMkLst>
            <pc:docMk/>
            <pc:sldMk cId="1039564537" sldId="297"/>
            <ac:spMk id="4" creationId="{899537A0-6FF1-4304-8532-FC57AF2BE401}"/>
          </ac:spMkLst>
        </pc:spChg>
        <pc:spChg chg="mod">
          <ac:chgData name="Maruthi Sankar" userId="8890487f-d3b4-4e7c-8ed7-fc204593b3ec" providerId="ADAL" clId="{EEBD3C66-2533-4656-B80A-6A6A0C777818}" dt="2020-04-25T03:11:05.251" v="3640" actId="1076"/>
          <ac:spMkLst>
            <pc:docMk/>
            <pc:sldMk cId="1039564537" sldId="297"/>
            <ac:spMk id="5" creationId="{D7D32DD9-9C7C-4E4C-9294-455740F6C959}"/>
          </ac:spMkLst>
        </pc:spChg>
        <pc:spChg chg="mod">
          <ac:chgData name="Maruthi Sankar" userId="8890487f-d3b4-4e7c-8ed7-fc204593b3ec" providerId="ADAL" clId="{EEBD3C66-2533-4656-B80A-6A6A0C777818}" dt="2020-04-25T03:10:35.039" v="3635" actId="255"/>
          <ac:spMkLst>
            <pc:docMk/>
            <pc:sldMk cId="1039564537" sldId="297"/>
            <ac:spMk id="8" creationId="{9233359B-8F49-4137-AA7B-513C2D651C59}"/>
          </ac:spMkLst>
        </pc:spChg>
        <pc:picChg chg="mod">
          <ac:chgData name="Maruthi Sankar" userId="8890487f-d3b4-4e7c-8ed7-fc204593b3ec" providerId="ADAL" clId="{EEBD3C66-2533-4656-B80A-6A6A0C777818}" dt="2020-04-25T03:10:50.766" v="3637" actId="1076"/>
          <ac:picMkLst>
            <pc:docMk/>
            <pc:sldMk cId="1039564537" sldId="297"/>
            <ac:picMk id="6" creationId="{76BB7BA8-1FF9-451D-82BC-52B80307BC29}"/>
          </ac:picMkLst>
        </pc:picChg>
        <pc:picChg chg="mod">
          <ac:chgData name="Maruthi Sankar" userId="8890487f-d3b4-4e7c-8ed7-fc204593b3ec" providerId="ADAL" clId="{EEBD3C66-2533-4656-B80A-6A6A0C777818}" dt="2020-04-25T03:10:54.435" v="3638" actId="1076"/>
          <ac:picMkLst>
            <pc:docMk/>
            <pc:sldMk cId="1039564537" sldId="297"/>
            <ac:picMk id="7" creationId="{7C856DEE-B9C9-4D6D-88F0-432F36BD426E}"/>
          </ac:picMkLst>
        </pc:picChg>
        <pc:picChg chg="mod">
          <ac:chgData name="Maruthi Sankar" userId="8890487f-d3b4-4e7c-8ed7-fc204593b3ec" providerId="ADAL" clId="{EEBD3C66-2533-4656-B80A-6A6A0C777818}" dt="2020-04-25T03:09:40.344" v="3628" actId="1076"/>
          <ac:picMkLst>
            <pc:docMk/>
            <pc:sldMk cId="1039564537" sldId="297"/>
            <ac:picMk id="9" creationId="{2E063089-CD62-48F7-A01D-9ECB6B6F27C5}"/>
          </ac:picMkLst>
        </pc:picChg>
      </pc:sldChg>
      <pc:sldChg chg="add">
        <pc:chgData name="Maruthi Sankar" userId="8890487f-d3b4-4e7c-8ed7-fc204593b3ec" providerId="ADAL" clId="{EEBD3C66-2533-4656-B80A-6A6A0C777818}" dt="2020-04-25T02:50:02.174" v="2801"/>
        <pc:sldMkLst>
          <pc:docMk/>
          <pc:sldMk cId="3150868473" sldId="298"/>
        </pc:sldMkLst>
      </pc:sldChg>
      <pc:sldChg chg="modSp">
        <pc:chgData name="Maruthi Sankar" userId="8890487f-d3b4-4e7c-8ed7-fc204593b3ec" providerId="ADAL" clId="{EEBD3C66-2533-4656-B80A-6A6A0C777818}" dt="2020-04-25T03:01:44.306" v="3333" actId="20577"/>
        <pc:sldMkLst>
          <pc:docMk/>
          <pc:sldMk cId="1387806069" sldId="299"/>
        </pc:sldMkLst>
        <pc:spChg chg="mod">
          <ac:chgData name="Maruthi Sankar" userId="8890487f-d3b4-4e7c-8ed7-fc204593b3ec" providerId="ADAL" clId="{EEBD3C66-2533-4656-B80A-6A6A0C777818}" dt="2020-04-25T03:01:44.306" v="3333" actId="20577"/>
          <ac:spMkLst>
            <pc:docMk/>
            <pc:sldMk cId="1387806069" sldId="299"/>
            <ac:spMk id="364546" creationId="{00000000-0000-0000-0000-000000000000}"/>
          </ac:spMkLst>
        </pc:spChg>
      </pc:sldChg>
      <pc:sldChg chg="addSp delSp modSp">
        <pc:chgData name="Maruthi Sankar" userId="8890487f-d3b4-4e7c-8ed7-fc204593b3ec" providerId="ADAL" clId="{EEBD3C66-2533-4656-B80A-6A6A0C777818}" dt="2020-04-25T03:08:53.795" v="3625" actId="14100"/>
        <pc:sldMkLst>
          <pc:docMk/>
          <pc:sldMk cId="3150868473" sldId="300"/>
        </pc:sldMkLst>
        <pc:spChg chg="del">
          <ac:chgData name="Maruthi Sankar" userId="8890487f-d3b4-4e7c-8ed7-fc204593b3ec" providerId="ADAL" clId="{EEBD3C66-2533-4656-B80A-6A6A0C777818}" dt="2020-04-25T02:50:09.618" v="2802"/>
          <ac:spMkLst>
            <pc:docMk/>
            <pc:sldMk cId="3150868473" sldId="300"/>
            <ac:spMk id="2" creationId="{08936FCF-4738-403E-B0B1-2ADE0BA836F3}"/>
          </ac:spMkLst>
        </pc:spChg>
        <pc:spChg chg="del">
          <ac:chgData name="Maruthi Sankar" userId="8890487f-d3b4-4e7c-8ed7-fc204593b3ec" providerId="ADAL" clId="{EEBD3C66-2533-4656-B80A-6A6A0C777818}" dt="2020-04-25T02:50:09.618" v="2802"/>
          <ac:spMkLst>
            <pc:docMk/>
            <pc:sldMk cId="3150868473" sldId="300"/>
            <ac:spMk id="3" creationId="{839FC1AA-7CB0-4FAB-A30A-0873CE596020}"/>
          </ac:spMkLst>
        </pc:spChg>
        <pc:spChg chg="add mod">
          <ac:chgData name="Maruthi Sankar" userId="8890487f-d3b4-4e7c-8ed7-fc204593b3ec" providerId="ADAL" clId="{EEBD3C66-2533-4656-B80A-6A6A0C777818}" dt="2020-04-25T03:06:57.616" v="3591" actId="1076"/>
          <ac:spMkLst>
            <pc:docMk/>
            <pc:sldMk cId="3150868473" sldId="300"/>
            <ac:spMk id="5" creationId="{8411BDCE-C12B-4A7A-9BD8-460B142944D2}"/>
          </ac:spMkLst>
        </pc:spChg>
        <pc:spChg chg="add del mod">
          <ac:chgData name="Maruthi Sankar" userId="8890487f-d3b4-4e7c-8ed7-fc204593b3ec" providerId="ADAL" clId="{EEBD3C66-2533-4656-B80A-6A6A0C777818}" dt="2020-04-25T03:08:53.795" v="3625" actId="14100"/>
          <ac:spMkLst>
            <pc:docMk/>
            <pc:sldMk cId="3150868473" sldId="300"/>
            <ac:spMk id="6" creationId="{A8A78EC5-924E-4E6B-866B-7E77445611E5}"/>
          </ac:spMkLst>
        </pc:spChg>
        <pc:spChg chg="add mod">
          <ac:chgData name="Maruthi Sankar" userId="8890487f-d3b4-4e7c-8ed7-fc204593b3ec" providerId="ADAL" clId="{EEBD3C66-2533-4656-B80A-6A6A0C777818}" dt="2020-04-25T02:59:19.539" v="3319" actId="14100"/>
          <ac:spMkLst>
            <pc:docMk/>
            <pc:sldMk cId="3150868473" sldId="300"/>
            <ac:spMk id="7" creationId="{58846F7E-BBD4-4088-A1DD-45B2DA824D59}"/>
          </ac:spMkLst>
        </pc:spChg>
        <pc:spChg chg="add del mod">
          <ac:chgData name="Maruthi Sankar" userId="8890487f-d3b4-4e7c-8ed7-fc204593b3ec" providerId="ADAL" clId="{EEBD3C66-2533-4656-B80A-6A6A0C777818}" dt="2020-04-25T02:57:26.820" v="3316" actId="478"/>
          <ac:spMkLst>
            <pc:docMk/>
            <pc:sldMk cId="3150868473" sldId="300"/>
            <ac:spMk id="9" creationId="{F69973A1-620E-433D-90E7-60EA6FF84358}"/>
          </ac:spMkLst>
        </pc:spChg>
      </pc:sldChg>
    </pc:docChg>
  </pc:docChgLst>
  <pc:docChgLst>
    <pc:chgData name="Nanduri, Maruthi Sankar" userId="S::mnandur@okstate.edu::8890487f-d3b4-4e7c-8ed7-fc204593b3ec" providerId="AD" clId="Web-{B93B4154-121A-1AE4-2AA1-8438A6BC44E9}"/>
    <pc:docChg chg="delSld modSld">
      <pc:chgData name="Nanduri, Maruthi Sankar" userId="S::mnandur@okstate.edu::8890487f-d3b4-4e7c-8ed7-fc204593b3ec" providerId="AD" clId="Web-{B93B4154-121A-1AE4-2AA1-8438A6BC44E9}" dt="2020-04-25T00:25:28.943" v="185" actId="20577"/>
      <pc:docMkLst>
        <pc:docMk/>
      </pc:docMkLst>
      <pc:sldChg chg="modSp">
        <pc:chgData name="Nanduri, Maruthi Sankar" userId="S::mnandur@okstate.edu::8890487f-d3b4-4e7c-8ed7-fc204593b3ec" providerId="AD" clId="Web-{B93B4154-121A-1AE4-2AA1-8438A6BC44E9}" dt="2020-04-25T00:25:28.943" v="185" actId="20577"/>
        <pc:sldMkLst>
          <pc:docMk/>
          <pc:sldMk cId="1059979689" sldId="264"/>
        </pc:sldMkLst>
        <pc:spChg chg="mod">
          <ac:chgData name="Nanduri, Maruthi Sankar" userId="S::mnandur@okstate.edu::8890487f-d3b4-4e7c-8ed7-fc204593b3ec" providerId="AD" clId="Web-{B93B4154-121A-1AE4-2AA1-8438A6BC44E9}" dt="2020-04-25T00:25:28.943" v="185" actId="20577"/>
          <ac:spMkLst>
            <pc:docMk/>
            <pc:sldMk cId="1059979689" sldId="264"/>
            <ac:spMk id="364547" creationId="{00000000-0000-0000-0000-000000000000}"/>
          </ac:spMkLst>
        </pc:spChg>
      </pc:sldChg>
      <pc:sldChg chg="modSp">
        <pc:chgData name="Nanduri, Maruthi Sankar" userId="S::mnandur@okstate.edu::8890487f-d3b4-4e7c-8ed7-fc204593b3ec" providerId="AD" clId="Web-{B93B4154-121A-1AE4-2AA1-8438A6BC44E9}" dt="2020-04-25T00:18:54.155" v="178" actId="20577"/>
        <pc:sldMkLst>
          <pc:docMk/>
          <pc:sldMk cId="3444535988" sldId="281"/>
        </pc:sldMkLst>
        <pc:spChg chg="mod">
          <ac:chgData name="Nanduri, Maruthi Sankar" userId="S::mnandur@okstate.edu::8890487f-d3b4-4e7c-8ed7-fc204593b3ec" providerId="AD" clId="Web-{B93B4154-121A-1AE4-2AA1-8438A6BC44E9}" dt="2020-04-25T00:18:54.155" v="178" actId="20577"/>
          <ac:spMkLst>
            <pc:docMk/>
            <pc:sldMk cId="3444535988" sldId="281"/>
            <ac:spMk id="3" creationId="{820293BA-C11B-4ECE-AA9A-642F22B2D3EA}"/>
          </ac:spMkLst>
        </pc:spChg>
      </pc:sldChg>
      <pc:sldChg chg="del">
        <pc:chgData name="Nanduri, Maruthi Sankar" userId="S::mnandur@okstate.edu::8890487f-d3b4-4e7c-8ed7-fc204593b3ec" providerId="AD" clId="Web-{B93B4154-121A-1AE4-2AA1-8438A6BC44E9}" dt="2020-04-24T23:56:39.709" v="171"/>
        <pc:sldMkLst>
          <pc:docMk/>
          <pc:sldMk cId="3589281209" sldId="284"/>
        </pc:sldMkLst>
      </pc:sldChg>
    </pc:docChg>
  </pc:docChgLst>
  <pc:docChgLst>
    <pc:chgData name="Nanduri, Maruthi Sankar" userId="S::mnandur@okstate.edu::8890487f-d3b4-4e7c-8ed7-fc204593b3ec" providerId="AD" clId="Web-{38157C01-8A71-EB46-1B50-F01ED7E4CF96}"/>
    <pc:docChg chg="modSld">
      <pc:chgData name="Nanduri, Maruthi Sankar" userId="S::mnandur@okstate.edu::8890487f-d3b4-4e7c-8ed7-fc204593b3ec" providerId="AD" clId="Web-{38157C01-8A71-EB46-1B50-F01ED7E4CF96}" dt="2020-04-25T02:33:16.874" v="2" actId="20577"/>
      <pc:docMkLst>
        <pc:docMk/>
      </pc:docMkLst>
      <pc:sldChg chg="modSp">
        <pc:chgData name="Nanduri, Maruthi Sankar" userId="S::mnandur@okstate.edu::8890487f-d3b4-4e7c-8ed7-fc204593b3ec" providerId="AD" clId="Web-{38157C01-8A71-EB46-1B50-F01ED7E4CF96}" dt="2020-04-25T02:33:16.874" v="2" actId="20577"/>
        <pc:sldMkLst>
          <pc:docMk/>
          <pc:sldMk cId="2230145983" sldId="266"/>
        </pc:sldMkLst>
        <pc:spChg chg="mod">
          <ac:chgData name="Nanduri, Maruthi Sankar" userId="S::mnandur@okstate.edu::8890487f-d3b4-4e7c-8ed7-fc204593b3ec" providerId="AD" clId="Web-{38157C01-8A71-EB46-1B50-F01ED7E4CF96}" dt="2020-04-25T02:33:16.874" v="2" actId="20577"/>
          <ac:spMkLst>
            <pc:docMk/>
            <pc:sldMk cId="2230145983" sldId="266"/>
            <ac:spMk id="5" creationId="{6B82BA01-0994-4CEE-A7F0-E28C1B48F445}"/>
          </ac:spMkLst>
        </pc:spChg>
      </pc:sldChg>
      <pc:sldChg chg="modSp">
        <pc:chgData name="Nanduri, Maruthi Sankar" userId="S::mnandur@okstate.edu::8890487f-d3b4-4e7c-8ed7-fc204593b3ec" providerId="AD" clId="Web-{38157C01-8A71-EB46-1B50-F01ED7E4CF96}" dt="2020-04-25T02:32:00.217" v="1" actId="1076"/>
        <pc:sldMkLst>
          <pc:docMk/>
          <pc:sldMk cId="3422850829" sldId="287"/>
        </pc:sldMkLst>
        <pc:spChg chg="mod">
          <ac:chgData name="Nanduri, Maruthi Sankar" userId="S::mnandur@okstate.edu::8890487f-d3b4-4e7c-8ed7-fc204593b3ec" providerId="AD" clId="Web-{38157C01-8A71-EB46-1B50-F01ED7E4CF96}" dt="2020-04-25T02:32:00.217" v="1" actId="1076"/>
          <ac:spMkLst>
            <pc:docMk/>
            <pc:sldMk cId="3422850829" sldId="287"/>
            <ac:spMk id="2" creationId="{178DC08D-8767-4075-8FDE-47811B0ECF8E}"/>
          </ac:spMkLst>
        </pc:spChg>
        <pc:spChg chg="mod">
          <ac:chgData name="Nanduri, Maruthi Sankar" userId="S::mnandur@okstate.edu::8890487f-d3b4-4e7c-8ed7-fc204593b3ec" providerId="AD" clId="Web-{38157C01-8A71-EB46-1B50-F01ED7E4CF96}" dt="2020-04-25T02:31:53.561" v="0" actId="1076"/>
          <ac:spMkLst>
            <pc:docMk/>
            <pc:sldMk cId="3422850829" sldId="287"/>
            <ac:spMk id="3" creationId="{612A274A-C185-4299-A491-324B14A48649}"/>
          </ac:spMkLst>
        </pc:spChg>
      </pc:sldChg>
    </pc:docChg>
  </pc:docChgLst>
  <pc:docChgLst>
    <pc:chgData name="Vem, Anirud" userId="S::anirud.vem@okstate.edu::dd86d5a8-e5d4-4df5-8e0c-39b05b6d4ddd" providerId="AD" clId="Web-{78921043-59A9-04E9-CD3D-F8A56E0317EB}"/>
    <pc:docChg chg="modSld">
      <pc:chgData name="Vem, Anirud" userId="S::anirud.vem@okstate.edu::dd86d5a8-e5d4-4df5-8e0c-39b05b6d4ddd" providerId="AD" clId="Web-{78921043-59A9-04E9-CD3D-F8A56E0317EB}" dt="2020-04-24T22:03:51.695" v="0"/>
      <pc:docMkLst>
        <pc:docMk/>
      </pc:docMkLst>
      <pc:sldChg chg="addSp delSp modSp">
        <pc:chgData name="Vem, Anirud" userId="S::anirud.vem@okstate.edu::dd86d5a8-e5d4-4df5-8e0c-39b05b6d4ddd" providerId="AD" clId="Web-{78921043-59A9-04E9-CD3D-F8A56E0317EB}" dt="2020-04-24T22:03:51.695" v="0"/>
        <pc:sldMkLst>
          <pc:docMk/>
          <pc:sldMk cId="1382292793" sldId="275"/>
        </pc:sldMkLst>
        <pc:spChg chg="add mod">
          <ac:chgData name="Vem, Anirud" userId="S::anirud.vem@okstate.edu::dd86d5a8-e5d4-4df5-8e0c-39b05b6d4ddd" providerId="AD" clId="Web-{78921043-59A9-04E9-CD3D-F8A56E0317EB}" dt="2020-04-24T22:03:51.695" v="0"/>
          <ac:spMkLst>
            <pc:docMk/>
            <pc:sldMk cId="1382292793" sldId="275"/>
            <ac:spMk id="3" creationId="{8641B17D-03D9-46C1-9C72-BE3CE2A07DD1}"/>
          </ac:spMkLst>
        </pc:spChg>
        <pc:picChg chg="del">
          <ac:chgData name="Vem, Anirud" userId="S::anirud.vem@okstate.edu::dd86d5a8-e5d4-4df5-8e0c-39b05b6d4ddd" providerId="AD" clId="Web-{78921043-59A9-04E9-CD3D-F8A56E0317EB}" dt="2020-04-24T22:03:51.695" v="0"/>
          <ac:picMkLst>
            <pc:docMk/>
            <pc:sldMk cId="1382292793" sldId="275"/>
            <ac:picMk id="2054" creationId="{11688306-3110-4343-A295-B8AF40B0F4D4}"/>
          </ac:picMkLst>
        </pc:picChg>
      </pc:sldChg>
    </pc:docChg>
  </pc:docChgLst>
  <pc:docChgLst>
    <pc:chgData name="Anirud Vem" userId="dd86d5a8-e5d4-4df5-8e0c-39b05b6d4ddd" providerId="ADAL" clId="{F13031CF-16F1-48B6-9E5E-DD58EFB53D1C}"/>
    <pc:docChg chg="undo custSel mod addSld delSld modSld sldOrd addSection delSection modSection">
      <pc:chgData name="Anirud Vem" userId="dd86d5a8-e5d4-4df5-8e0c-39b05b6d4ddd" providerId="ADAL" clId="{F13031CF-16F1-48B6-9E5E-DD58EFB53D1C}" dt="2020-04-25T03:07:31.638" v="1755" actId="14100"/>
      <pc:docMkLst>
        <pc:docMk/>
      </pc:docMkLst>
      <pc:sldChg chg="modSp">
        <pc:chgData name="Anirud Vem" userId="dd86d5a8-e5d4-4df5-8e0c-39b05b6d4ddd" providerId="ADAL" clId="{F13031CF-16F1-48B6-9E5E-DD58EFB53D1C}" dt="2020-04-24T20:33:40.023" v="2" actId="14100"/>
        <pc:sldMkLst>
          <pc:docMk/>
          <pc:sldMk cId="0" sldId="256"/>
        </pc:sldMkLst>
        <pc:spChg chg="mod">
          <ac:chgData name="Anirud Vem" userId="dd86d5a8-e5d4-4df5-8e0c-39b05b6d4ddd" providerId="ADAL" clId="{F13031CF-16F1-48B6-9E5E-DD58EFB53D1C}" dt="2020-04-24T20:33:40.023" v="2" actId="14100"/>
          <ac:spMkLst>
            <pc:docMk/>
            <pc:sldMk cId="0" sldId="256"/>
            <ac:spMk id="34818" creationId="{00000000-0000-0000-0000-000000000000}"/>
          </ac:spMkLst>
        </pc:spChg>
        <pc:spChg chg="mod">
          <ac:chgData name="Anirud Vem" userId="dd86d5a8-e5d4-4df5-8e0c-39b05b6d4ddd" providerId="ADAL" clId="{F13031CF-16F1-48B6-9E5E-DD58EFB53D1C}" dt="2020-04-24T20:33:27.157" v="0" actId="1076"/>
          <ac:spMkLst>
            <pc:docMk/>
            <pc:sldMk cId="0" sldId="256"/>
            <ac:spMk id="34819" creationId="{00000000-0000-0000-0000-000000000000}"/>
          </ac:spMkLst>
        </pc:spChg>
      </pc:sldChg>
      <pc:sldChg chg="addSp delSp modSp">
        <pc:chgData name="Anirud Vem" userId="dd86d5a8-e5d4-4df5-8e0c-39b05b6d4ddd" providerId="ADAL" clId="{F13031CF-16F1-48B6-9E5E-DD58EFB53D1C}" dt="2020-04-24T20:52:27.090" v="148" actId="20577"/>
        <pc:sldMkLst>
          <pc:docMk/>
          <pc:sldMk cId="0" sldId="257"/>
        </pc:sldMkLst>
        <pc:spChg chg="mod">
          <ac:chgData name="Anirud Vem" userId="dd86d5a8-e5d4-4df5-8e0c-39b05b6d4ddd" providerId="ADAL" clId="{F13031CF-16F1-48B6-9E5E-DD58EFB53D1C}" dt="2020-04-24T20:52:14.052" v="113" actId="20577"/>
          <ac:spMkLst>
            <pc:docMk/>
            <pc:sldMk cId="0" sldId="257"/>
            <ac:spMk id="36866" creationId="{00000000-0000-0000-0000-000000000000}"/>
          </ac:spMkLst>
        </pc:spChg>
        <pc:spChg chg="mod">
          <ac:chgData name="Anirud Vem" userId="dd86d5a8-e5d4-4df5-8e0c-39b05b6d4ddd" providerId="ADAL" clId="{F13031CF-16F1-48B6-9E5E-DD58EFB53D1C}" dt="2020-04-24T20:52:27.090" v="148" actId="20577"/>
          <ac:spMkLst>
            <pc:docMk/>
            <pc:sldMk cId="0" sldId="257"/>
            <ac:spMk id="36867" creationId="{00000000-0000-0000-0000-000000000000}"/>
          </ac:spMkLst>
        </pc:spChg>
        <pc:picChg chg="add del">
          <ac:chgData name="Anirud Vem" userId="dd86d5a8-e5d4-4df5-8e0c-39b05b6d4ddd" providerId="ADAL" clId="{F13031CF-16F1-48B6-9E5E-DD58EFB53D1C}" dt="2020-04-24T20:39:15.099" v="35"/>
          <ac:picMkLst>
            <pc:docMk/>
            <pc:sldMk cId="0" sldId="257"/>
            <ac:picMk id="2" creationId="{8F4E4320-2F77-4984-B025-DD710DE3FA98}"/>
          </ac:picMkLst>
        </pc:picChg>
      </pc:sldChg>
      <pc:sldChg chg="addSp delSp modSp add del mod ord modClrScheme chgLayout">
        <pc:chgData name="Anirud Vem" userId="dd86d5a8-e5d4-4df5-8e0c-39b05b6d4ddd" providerId="ADAL" clId="{F13031CF-16F1-48B6-9E5E-DD58EFB53D1C}" dt="2020-04-24T20:39:28.601" v="42"/>
        <pc:sldMkLst>
          <pc:docMk/>
          <pc:sldMk cId="556880714" sldId="258"/>
        </pc:sldMkLst>
        <pc:spChg chg="mod">
          <ac:chgData name="Anirud Vem" userId="dd86d5a8-e5d4-4df5-8e0c-39b05b6d4ddd" providerId="ADAL" clId="{F13031CF-16F1-48B6-9E5E-DD58EFB53D1C}" dt="2020-04-24T20:39:24.143" v="41" actId="26606"/>
          <ac:spMkLst>
            <pc:docMk/>
            <pc:sldMk cId="556880714" sldId="258"/>
            <ac:spMk id="2" creationId="{B982177B-9AEA-4654-ABF7-6898EBFA086F}"/>
          </ac:spMkLst>
        </pc:spChg>
        <pc:spChg chg="mod">
          <ac:chgData name="Anirud Vem" userId="dd86d5a8-e5d4-4df5-8e0c-39b05b6d4ddd" providerId="ADAL" clId="{F13031CF-16F1-48B6-9E5E-DD58EFB53D1C}" dt="2020-04-24T20:39:24.143" v="41" actId="26606"/>
          <ac:spMkLst>
            <pc:docMk/>
            <pc:sldMk cId="556880714" sldId="258"/>
            <ac:spMk id="3" creationId="{133AB522-8B86-4511-A8BA-CD5A691355E3}"/>
          </ac:spMkLst>
        </pc:spChg>
        <pc:spChg chg="add del mod">
          <ac:chgData name="Anirud Vem" userId="dd86d5a8-e5d4-4df5-8e0c-39b05b6d4ddd" providerId="ADAL" clId="{F13031CF-16F1-48B6-9E5E-DD58EFB53D1C}" dt="2020-04-24T20:39:23.293" v="38" actId="26606"/>
          <ac:spMkLst>
            <pc:docMk/>
            <pc:sldMk cId="556880714" sldId="258"/>
            <ac:spMk id="8" creationId="{E9F584E3-8F95-4B6E-BF99-994F265E56C2}"/>
          </ac:spMkLst>
        </pc:spChg>
        <pc:spChg chg="add del mod">
          <ac:chgData name="Anirud Vem" userId="dd86d5a8-e5d4-4df5-8e0c-39b05b6d4ddd" providerId="ADAL" clId="{F13031CF-16F1-48B6-9E5E-DD58EFB53D1C}" dt="2020-04-24T20:39:23.293" v="38" actId="26606"/>
          <ac:spMkLst>
            <pc:docMk/>
            <pc:sldMk cId="556880714" sldId="258"/>
            <ac:spMk id="10" creationId="{ABDA6843-B136-4F9C-B547-D4F86D829623}"/>
          </ac:spMkLst>
        </pc:spChg>
        <pc:spChg chg="add del mod">
          <ac:chgData name="Anirud Vem" userId="dd86d5a8-e5d4-4df5-8e0c-39b05b6d4ddd" providerId="ADAL" clId="{F13031CF-16F1-48B6-9E5E-DD58EFB53D1C}" dt="2020-04-24T20:39:23.293" v="38" actId="26606"/>
          <ac:spMkLst>
            <pc:docMk/>
            <pc:sldMk cId="556880714" sldId="258"/>
            <ac:spMk id="12" creationId="{4A121271-D406-42ED-90D4-94496089FE33}"/>
          </ac:spMkLst>
        </pc:spChg>
        <pc:spChg chg="add del mod">
          <ac:chgData name="Anirud Vem" userId="dd86d5a8-e5d4-4df5-8e0c-39b05b6d4ddd" providerId="ADAL" clId="{F13031CF-16F1-48B6-9E5E-DD58EFB53D1C}" dt="2020-04-24T20:39:24.127" v="40" actId="26606"/>
          <ac:spMkLst>
            <pc:docMk/>
            <pc:sldMk cId="556880714" sldId="258"/>
            <ac:spMk id="14" creationId="{074292F9-F89A-4C72-80AB-2908330EC32A}"/>
          </ac:spMkLst>
        </pc:spChg>
        <pc:spChg chg="add mod">
          <ac:chgData name="Anirud Vem" userId="dd86d5a8-e5d4-4df5-8e0c-39b05b6d4ddd" providerId="ADAL" clId="{F13031CF-16F1-48B6-9E5E-DD58EFB53D1C}" dt="2020-04-24T20:39:24.143" v="41" actId="26606"/>
          <ac:spMkLst>
            <pc:docMk/>
            <pc:sldMk cId="556880714" sldId="258"/>
            <ac:spMk id="16" creationId="{E9F584E3-8F95-4B6E-BF99-994F265E56C2}"/>
          </ac:spMkLst>
        </pc:spChg>
        <pc:spChg chg="add mod">
          <ac:chgData name="Anirud Vem" userId="dd86d5a8-e5d4-4df5-8e0c-39b05b6d4ddd" providerId="ADAL" clId="{F13031CF-16F1-48B6-9E5E-DD58EFB53D1C}" dt="2020-04-24T20:39:24.143" v="41" actId="26606"/>
          <ac:spMkLst>
            <pc:docMk/>
            <pc:sldMk cId="556880714" sldId="258"/>
            <ac:spMk id="17" creationId="{ABDA6843-B136-4F9C-B547-D4F86D829623}"/>
          </ac:spMkLst>
        </pc:spChg>
        <pc:spChg chg="add mod">
          <ac:chgData name="Anirud Vem" userId="dd86d5a8-e5d4-4df5-8e0c-39b05b6d4ddd" providerId="ADAL" clId="{F13031CF-16F1-48B6-9E5E-DD58EFB53D1C}" dt="2020-04-24T20:39:24.143" v="41" actId="26606"/>
          <ac:spMkLst>
            <pc:docMk/>
            <pc:sldMk cId="556880714" sldId="258"/>
            <ac:spMk id="18" creationId="{4A121271-D406-42ED-90D4-94496089FE33}"/>
          </ac:spMkLst>
        </pc:spChg>
      </pc:sldChg>
      <pc:sldChg chg="delSp modSp">
        <pc:chgData name="Anirud Vem" userId="dd86d5a8-e5d4-4df5-8e0c-39b05b6d4ddd" providerId="ADAL" clId="{F13031CF-16F1-48B6-9E5E-DD58EFB53D1C}" dt="2020-04-25T00:44:01.765" v="1329" actId="1076"/>
        <pc:sldMkLst>
          <pc:docMk/>
          <pc:sldMk cId="3470531065" sldId="261"/>
        </pc:sldMkLst>
        <pc:spChg chg="mod">
          <ac:chgData name="Anirud Vem" userId="dd86d5a8-e5d4-4df5-8e0c-39b05b6d4ddd" providerId="ADAL" clId="{F13031CF-16F1-48B6-9E5E-DD58EFB53D1C}" dt="2020-04-25T00:44:01.765" v="1329" actId="1076"/>
          <ac:spMkLst>
            <pc:docMk/>
            <pc:sldMk cId="3470531065" sldId="261"/>
            <ac:spMk id="364546" creationId="{00000000-0000-0000-0000-000000000000}"/>
          </ac:spMkLst>
        </pc:spChg>
        <pc:spChg chg="del">
          <ac:chgData name="Anirud Vem" userId="dd86d5a8-e5d4-4df5-8e0c-39b05b6d4ddd" providerId="ADAL" clId="{F13031CF-16F1-48B6-9E5E-DD58EFB53D1C}" dt="2020-04-25T00:43:58.042" v="1328" actId="478"/>
          <ac:spMkLst>
            <pc:docMk/>
            <pc:sldMk cId="3470531065" sldId="261"/>
            <ac:spMk id="364547" creationId="{00000000-0000-0000-0000-000000000000}"/>
          </ac:spMkLst>
        </pc:spChg>
      </pc:sldChg>
      <pc:sldChg chg="modSp ord">
        <pc:chgData name="Anirud Vem" userId="dd86d5a8-e5d4-4df5-8e0c-39b05b6d4ddd" providerId="ADAL" clId="{F13031CF-16F1-48B6-9E5E-DD58EFB53D1C}" dt="2020-04-24T20:43:03.111" v="99"/>
        <pc:sldMkLst>
          <pc:docMk/>
          <pc:sldMk cId="1990327711" sldId="262"/>
        </pc:sldMkLst>
        <pc:spChg chg="mod">
          <ac:chgData name="Anirud Vem" userId="dd86d5a8-e5d4-4df5-8e0c-39b05b6d4ddd" providerId="ADAL" clId="{F13031CF-16F1-48B6-9E5E-DD58EFB53D1C}" dt="2020-04-24T20:42:55.674" v="96" actId="14100"/>
          <ac:spMkLst>
            <pc:docMk/>
            <pc:sldMk cId="1990327711" sldId="262"/>
            <ac:spMk id="364546" creationId="{00000000-0000-0000-0000-000000000000}"/>
          </ac:spMkLst>
        </pc:spChg>
        <pc:spChg chg="mod">
          <ac:chgData name="Anirud Vem" userId="dd86d5a8-e5d4-4df5-8e0c-39b05b6d4ddd" providerId="ADAL" clId="{F13031CF-16F1-48B6-9E5E-DD58EFB53D1C}" dt="2020-04-24T20:42:58.327" v="97" actId="1076"/>
          <ac:spMkLst>
            <pc:docMk/>
            <pc:sldMk cId="1990327711" sldId="262"/>
            <ac:spMk id="364547" creationId="{00000000-0000-0000-0000-000000000000}"/>
          </ac:spMkLst>
        </pc:spChg>
      </pc:sldChg>
      <pc:sldChg chg="addSp delSp modSp add del mod modClrScheme chgLayout">
        <pc:chgData name="Anirud Vem" userId="dd86d5a8-e5d4-4df5-8e0c-39b05b6d4ddd" providerId="ADAL" clId="{F13031CF-16F1-48B6-9E5E-DD58EFB53D1C}" dt="2020-04-25T02:39:33.266" v="1742" actId="1076"/>
        <pc:sldMkLst>
          <pc:docMk/>
          <pc:sldMk cId="2230145983" sldId="266"/>
        </pc:sldMkLst>
        <pc:spChg chg="add mod">
          <ac:chgData name="Anirud Vem" userId="dd86d5a8-e5d4-4df5-8e0c-39b05b6d4ddd" providerId="ADAL" clId="{F13031CF-16F1-48B6-9E5E-DD58EFB53D1C}" dt="2020-04-24T22:31:05.722" v="527" actId="478"/>
          <ac:spMkLst>
            <pc:docMk/>
            <pc:sldMk cId="2230145983" sldId="266"/>
            <ac:spMk id="2" creationId="{A40B2A9D-6638-4061-A1BC-548F8D8D24F9}"/>
          </ac:spMkLst>
        </pc:spChg>
        <pc:spChg chg="add del mod">
          <ac:chgData name="Anirud Vem" userId="dd86d5a8-e5d4-4df5-8e0c-39b05b6d4ddd" providerId="ADAL" clId="{F13031CF-16F1-48B6-9E5E-DD58EFB53D1C}" dt="2020-04-24T21:03:03.627" v="158" actId="26606"/>
          <ac:spMkLst>
            <pc:docMk/>
            <pc:sldMk cId="2230145983" sldId="266"/>
            <ac:spMk id="3" creationId="{5A4716AA-CCA5-4C15-9E03-6C04FFF65DDC}"/>
          </ac:spMkLst>
        </pc:spChg>
        <pc:spChg chg="add mod">
          <ac:chgData name="Anirud Vem" userId="dd86d5a8-e5d4-4df5-8e0c-39b05b6d4ddd" providerId="ADAL" clId="{F13031CF-16F1-48B6-9E5E-DD58EFB53D1C}" dt="2020-04-25T02:16:30.087" v="1727" actId="14100"/>
          <ac:spMkLst>
            <pc:docMk/>
            <pc:sldMk cId="2230145983" sldId="266"/>
            <ac:spMk id="4" creationId="{F5577F06-AA49-4186-8687-5DD69E3FF878}"/>
          </ac:spMkLst>
        </pc:spChg>
        <pc:spChg chg="mod">
          <ac:chgData name="Anirud Vem" userId="dd86d5a8-e5d4-4df5-8e0c-39b05b6d4ddd" providerId="ADAL" clId="{F13031CF-16F1-48B6-9E5E-DD58EFB53D1C}" dt="2020-04-25T02:38:53.981" v="1738" actId="20577"/>
          <ac:spMkLst>
            <pc:docMk/>
            <pc:sldMk cId="2230145983" sldId="266"/>
            <ac:spMk id="5" creationId="{6B82BA01-0994-4CEE-A7F0-E28C1B48F445}"/>
          </ac:spMkLst>
        </pc:spChg>
        <pc:spChg chg="add del mod">
          <ac:chgData name="Anirud Vem" userId="dd86d5a8-e5d4-4df5-8e0c-39b05b6d4ddd" providerId="ADAL" clId="{F13031CF-16F1-48B6-9E5E-DD58EFB53D1C}" dt="2020-04-24T21:03:03.627" v="158" actId="26606"/>
          <ac:spMkLst>
            <pc:docMk/>
            <pc:sldMk cId="2230145983" sldId="266"/>
            <ac:spMk id="5" creationId="{B266D81F-1F58-40A3-B32E-ADEB33340B42}"/>
          </ac:spMkLst>
        </pc:spChg>
        <pc:spChg chg="add del mod">
          <ac:chgData name="Anirud Vem" userId="dd86d5a8-e5d4-4df5-8e0c-39b05b6d4ddd" providerId="ADAL" clId="{F13031CF-16F1-48B6-9E5E-DD58EFB53D1C}" dt="2020-04-24T21:07:12.376" v="271" actId="478"/>
          <ac:spMkLst>
            <pc:docMk/>
            <pc:sldMk cId="2230145983" sldId="266"/>
            <ac:spMk id="7" creationId="{6041FD8F-06E8-40A2-BC64-F32FC3E6D96A}"/>
          </ac:spMkLst>
        </pc:spChg>
        <pc:spChg chg="add del mod">
          <ac:chgData name="Anirud Vem" userId="dd86d5a8-e5d4-4df5-8e0c-39b05b6d4ddd" providerId="ADAL" clId="{F13031CF-16F1-48B6-9E5E-DD58EFB53D1C}" dt="2020-04-24T21:07:10.478" v="270" actId="478"/>
          <ac:spMkLst>
            <pc:docMk/>
            <pc:sldMk cId="2230145983" sldId="266"/>
            <ac:spMk id="71" creationId="{2EB2D92B-C8A1-4ADF-A606-97AFF8069933}"/>
          </ac:spMkLst>
        </pc:spChg>
        <pc:spChg chg="add del mod">
          <ac:chgData name="Anirud Vem" userId="dd86d5a8-e5d4-4df5-8e0c-39b05b6d4ddd" providerId="ADAL" clId="{F13031CF-16F1-48B6-9E5E-DD58EFB53D1C}" dt="2020-04-24T22:31:07.912" v="528" actId="478"/>
          <ac:spMkLst>
            <pc:docMk/>
            <pc:sldMk cId="2230145983" sldId="266"/>
            <ac:spMk id="76" creationId="{8A1B6DCB-B9A7-409A-8374-F21F7783CFCE}"/>
          </ac:spMkLst>
        </pc:spChg>
        <pc:spChg chg="add del mod">
          <ac:chgData name="Anirud Vem" userId="dd86d5a8-e5d4-4df5-8e0c-39b05b6d4ddd" providerId="ADAL" clId="{F13031CF-16F1-48B6-9E5E-DD58EFB53D1C}" dt="2020-04-24T21:23:47.085" v="273"/>
          <ac:spMkLst>
            <pc:docMk/>
            <pc:sldMk cId="2230145983" sldId="266"/>
            <ac:spMk id="78" creationId="{32CC4C64-E52D-4B59-AC56-D614AD0DE1EF}"/>
          </ac:spMkLst>
        </pc:spChg>
        <pc:spChg chg="add del mod">
          <ac:chgData name="Anirud Vem" userId="dd86d5a8-e5d4-4df5-8e0c-39b05b6d4ddd" providerId="ADAL" clId="{F13031CF-16F1-48B6-9E5E-DD58EFB53D1C}" dt="2020-04-24T21:11:21.692" v="272" actId="26606"/>
          <ac:spMkLst>
            <pc:docMk/>
            <pc:sldMk cId="2230145983" sldId="266"/>
            <ac:spMk id="135" creationId="{E0E35597-0A89-43CA-9CCA-F71877CDB56A}"/>
          </ac:spMkLst>
        </pc:spChg>
        <pc:spChg chg="del">
          <ac:chgData name="Anirud Vem" userId="dd86d5a8-e5d4-4df5-8e0c-39b05b6d4ddd" providerId="ADAL" clId="{F13031CF-16F1-48B6-9E5E-DD58EFB53D1C}" dt="2020-04-24T21:02:50.660" v="149" actId="478"/>
          <ac:spMkLst>
            <pc:docMk/>
            <pc:sldMk cId="2230145983" sldId="266"/>
            <ac:spMk id="36866" creationId="{00000000-0000-0000-0000-000000000000}"/>
          </ac:spMkLst>
        </pc:spChg>
        <pc:spChg chg="del">
          <ac:chgData name="Anirud Vem" userId="dd86d5a8-e5d4-4df5-8e0c-39b05b6d4ddd" providerId="ADAL" clId="{F13031CF-16F1-48B6-9E5E-DD58EFB53D1C}" dt="2020-04-24T21:02:52.848" v="150" actId="478"/>
          <ac:spMkLst>
            <pc:docMk/>
            <pc:sldMk cId="2230145983" sldId="266"/>
            <ac:spMk id="36867" creationId="{00000000-0000-0000-0000-000000000000}"/>
          </ac:spMkLst>
        </pc:spChg>
        <pc:picChg chg="mod">
          <ac:chgData name="Anirud Vem" userId="dd86d5a8-e5d4-4df5-8e0c-39b05b6d4ddd" providerId="ADAL" clId="{F13031CF-16F1-48B6-9E5E-DD58EFB53D1C}" dt="2020-04-25T02:39:33.266" v="1742" actId="1076"/>
          <ac:picMkLst>
            <pc:docMk/>
            <pc:sldMk cId="2230145983" sldId="266"/>
            <ac:picMk id="7" creationId="{CA584953-68E0-4686-AD38-98C193B3B025}"/>
          </ac:picMkLst>
        </pc:picChg>
        <pc:picChg chg="add del mod">
          <ac:chgData name="Anirud Vem" userId="dd86d5a8-e5d4-4df5-8e0c-39b05b6d4ddd" providerId="ADAL" clId="{F13031CF-16F1-48B6-9E5E-DD58EFB53D1C}" dt="2020-04-24T21:07:07.122" v="269" actId="478"/>
          <ac:picMkLst>
            <pc:docMk/>
            <pc:sldMk cId="2230145983" sldId="266"/>
            <ac:picMk id="1026" creationId="{1E378A86-12B3-445D-ACD5-3C2849084FE5}"/>
          </ac:picMkLst>
        </pc:picChg>
        <pc:picChg chg="add del mod">
          <ac:chgData name="Anirud Vem" userId="dd86d5a8-e5d4-4df5-8e0c-39b05b6d4ddd" providerId="ADAL" clId="{F13031CF-16F1-48B6-9E5E-DD58EFB53D1C}" dt="2020-04-24T22:31:05.722" v="527" actId="478"/>
          <ac:picMkLst>
            <pc:docMk/>
            <pc:sldMk cId="2230145983" sldId="266"/>
            <ac:picMk id="1026" creationId="{B2597518-7EDA-4424-8B35-9ED976D82DA5}"/>
          </ac:picMkLst>
        </pc:picChg>
      </pc:sldChg>
      <pc:sldChg chg="addSp delSp modSp del mod modClrScheme chgLayout">
        <pc:chgData name="Anirud Vem" userId="dd86d5a8-e5d4-4df5-8e0c-39b05b6d4ddd" providerId="ADAL" clId="{F13031CF-16F1-48B6-9E5E-DD58EFB53D1C}" dt="2020-04-24T20:38:06.699" v="22" actId="2696"/>
        <pc:sldMkLst>
          <pc:docMk/>
          <pc:sldMk cId="3706463091" sldId="268"/>
        </pc:sldMkLst>
        <pc:spChg chg="add del">
          <ac:chgData name="Anirud Vem" userId="dd86d5a8-e5d4-4df5-8e0c-39b05b6d4ddd" providerId="ADAL" clId="{F13031CF-16F1-48B6-9E5E-DD58EFB53D1C}" dt="2020-04-24T20:37:05.997" v="11" actId="26606"/>
          <ac:spMkLst>
            <pc:docMk/>
            <pc:sldMk cId="3706463091" sldId="268"/>
            <ac:spMk id="2" creationId="{02DACE51-D4E8-409F-8F54-A00B46D31C6D}"/>
          </ac:spMkLst>
        </pc:spChg>
        <pc:spChg chg="add del">
          <ac:chgData name="Anirud Vem" userId="dd86d5a8-e5d4-4df5-8e0c-39b05b6d4ddd" providerId="ADAL" clId="{F13031CF-16F1-48B6-9E5E-DD58EFB53D1C}" dt="2020-04-24T20:37:05.997" v="11" actId="26606"/>
          <ac:spMkLst>
            <pc:docMk/>
            <pc:sldMk cId="3706463091" sldId="268"/>
            <ac:spMk id="3" creationId="{216CABD8-AFA8-471B-82C3-6CC3640C9DA2}"/>
          </ac:spMkLst>
        </pc:spChg>
        <pc:spChg chg="add del mod">
          <ac:chgData name="Anirud Vem" userId="dd86d5a8-e5d4-4df5-8e0c-39b05b6d4ddd" providerId="ADAL" clId="{F13031CF-16F1-48B6-9E5E-DD58EFB53D1C}" dt="2020-04-24T20:37:05.991" v="10" actId="26606"/>
          <ac:spMkLst>
            <pc:docMk/>
            <pc:sldMk cId="3706463091" sldId="268"/>
            <ac:spMk id="5" creationId="{BEFE22A1-AF12-4AE2-B620-08BC40F98AB2}"/>
          </ac:spMkLst>
        </pc:spChg>
        <pc:spChg chg="add del mod">
          <ac:chgData name="Anirud Vem" userId="dd86d5a8-e5d4-4df5-8e0c-39b05b6d4ddd" providerId="ADAL" clId="{F13031CF-16F1-48B6-9E5E-DD58EFB53D1C}" dt="2020-04-24T20:37:35.625" v="18" actId="478"/>
          <ac:spMkLst>
            <pc:docMk/>
            <pc:sldMk cId="3706463091" sldId="268"/>
            <ac:spMk id="7" creationId="{5F8DA1F5-34B3-4ED2-9FEF-85B479A2CC89}"/>
          </ac:spMkLst>
        </pc:spChg>
        <pc:spChg chg="add del mod">
          <ac:chgData name="Anirud Vem" userId="dd86d5a8-e5d4-4df5-8e0c-39b05b6d4ddd" providerId="ADAL" clId="{F13031CF-16F1-48B6-9E5E-DD58EFB53D1C}" dt="2020-04-24T20:37:02.336" v="6" actId="26606"/>
          <ac:spMkLst>
            <pc:docMk/>
            <pc:sldMk cId="3706463091" sldId="268"/>
            <ac:spMk id="8" creationId="{BEFE22A1-AF12-4AE2-B620-08BC40F98AB2}"/>
          </ac:spMkLst>
        </pc:spChg>
        <pc:spChg chg="add del mod">
          <ac:chgData name="Anirud Vem" userId="dd86d5a8-e5d4-4df5-8e0c-39b05b6d4ddd" providerId="ADAL" clId="{F13031CF-16F1-48B6-9E5E-DD58EFB53D1C}" dt="2020-04-24T20:37:32.955" v="17" actId="14100"/>
          <ac:spMkLst>
            <pc:docMk/>
            <pc:sldMk cId="3706463091" sldId="268"/>
            <ac:spMk id="10" creationId="{EDF6E62D-0C12-4BAE-BDAB-F407293D58A0}"/>
          </ac:spMkLst>
        </pc:spChg>
        <pc:picChg chg="add mod">
          <ac:chgData name="Anirud Vem" userId="dd86d5a8-e5d4-4df5-8e0c-39b05b6d4ddd" providerId="ADAL" clId="{F13031CF-16F1-48B6-9E5E-DD58EFB53D1C}" dt="2020-04-24T20:37:47.644" v="21" actId="1076"/>
          <ac:picMkLst>
            <pc:docMk/>
            <pc:sldMk cId="3706463091" sldId="268"/>
            <ac:picMk id="9" creationId="{3F1BE195-94B7-4E49-A799-CF9135EAE87C}"/>
          </ac:picMkLst>
        </pc:picChg>
        <pc:picChg chg="add mod">
          <ac:chgData name="Anirud Vem" userId="dd86d5a8-e5d4-4df5-8e0c-39b05b6d4ddd" providerId="ADAL" clId="{F13031CF-16F1-48B6-9E5E-DD58EFB53D1C}" dt="2020-04-24T20:37:47.644" v="21" actId="1076"/>
          <ac:picMkLst>
            <pc:docMk/>
            <pc:sldMk cId="3706463091" sldId="268"/>
            <ac:picMk id="11" creationId="{EEC252D9-DC49-49D6-B671-CC2AE2A7CC0A}"/>
          </ac:picMkLst>
        </pc:picChg>
        <pc:picChg chg="add mod">
          <ac:chgData name="Anirud Vem" userId="dd86d5a8-e5d4-4df5-8e0c-39b05b6d4ddd" providerId="ADAL" clId="{F13031CF-16F1-48B6-9E5E-DD58EFB53D1C}" dt="2020-04-24T20:37:47.644" v="21" actId="1076"/>
          <ac:picMkLst>
            <pc:docMk/>
            <pc:sldMk cId="3706463091" sldId="268"/>
            <ac:picMk id="12" creationId="{B4472BFF-C765-495B-A378-D16901255017}"/>
          </ac:picMkLst>
        </pc:picChg>
        <pc:picChg chg="add mod">
          <ac:chgData name="Anirud Vem" userId="dd86d5a8-e5d4-4df5-8e0c-39b05b6d4ddd" providerId="ADAL" clId="{F13031CF-16F1-48B6-9E5E-DD58EFB53D1C}" dt="2020-04-24T20:37:47.644" v="21" actId="1076"/>
          <ac:picMkLst>
            <pc:docMk/>
            <pc:sldMk cId="3706463091" sldId="268"/>
            <ac:picMk id="13" creationId="{08BEC192-F55B-42B5-BD24-0BB4EF5135B9}"/>
          </ac:picMkLst>
        </pc:picChg>
      </pc:sldChg>
      <pc:sldChg chg="addSp delSp modSp add del ord">
        <pc:chgData name="Anirud Vem" userId="dd86d5a8-e5d4-4df5-8e0c-39b05b6d4ddd" providerId="ADAL" clId="{F13031CF-16F1-48B6-9E5E-DD58EFB53D1C}" dt="2020-04-24T20:40:06.742" v="50" actId="2696"/>
        <pc:sldMkLst>
          <pc:docMk/>
          <pc:sldMk cId="4120001188" sldId="270"/>
        </pc:sldMkLst>
        <pc:spChg chg="add mod">
          <ac:chgData name="Anirud Vem" userId="dd86d5a8-e5d4-4df5-8e0c-39b05b6d4ddd" providerId="ADAL" clId="{F13031CF-16F1-48B6-9E5E-DD58EFB53D1C}" dt="2020-04-24T20:38:48.762" v="25" actId="478"/>
          <ac:spMkLst>
            <pc:docMk/>
            <pc:sldMk cId="4120001188" sldId="270"/>
            <ac:spMk id="3" creationId="{1753048E-73E7-4B4C-A00A-F4EDD2894D5C}"/>
          </ac:spMkLst>
        </pc:spChg>
        <pc:spChg chg="add mod">
          <ac:chgData name="Anirud Vem" userId="dd86d5a8-e5d4-4df5-8e0c-39b05b6d4ddd" providerId="ADAL" clId="{F13031CF-16F1-48B6-9E5E-DD58EFB53D1C}" dt="2020-04-24T20:38:52.382" v="26" actId="478"/>
          <ac:spMkLst>
            <pc:docMk/>
            <pc:sldMk cId="4120001188" sldId="270"/>
            <ac:spMk id="5" creationId="{5CE14779-4619-4673-ACF0-AAC4711D9FF4}"/>
          </ac:spMkLst>
        </pc:spChg>
        <pc:spChg chg="del">
          <ac:chgData name="Anirud Vem" userId="dd86d5a8-e5d4-4df5-8e0c-39b05b6d4ddd" providerId="ADAL" clId="{F13031CF-16F1-48B6-9E5E-DD58EFB53D1C}" dt="2020-04-24T20:38:48.762" v="25" actId="478"/>
          <ac:spMkLst>
            <pc:docMk/>
            <pc:sldMk cId="4120001188" sldId="270"/>
            <ac:spMk id="36866" creationId="{00000000-0000-0000-0000-000000000000}"/>
          </ac:spMkLst>
        </pc:spChg>
        <pc:spChg chg="del">
          <ac:chgData name="Anirud Vem" userId="dd86d5a8-e5d4-4df5-8e0c-39b05b6d4ddd" providerId="ADAL" clId="{F13031CF-16F1-48B6-9E5E-DD58EFB53D1C}" dt="2020-04-24T20:38:52.382" v="26" actId="478"/>
          <ac:spMkLst>
            <pc:docMk/>
            <pc:sldMk cId="4120001188" sldId="270"/>
            <ac:spMk id="36867" creationId="{00000000-0000-0000-0000-000000000000}"/>
          </ac:spMkLst>
        </pc:spChg>
      </pc:sldChg>
      <pc:sldChg chg="addSp delSp modSp add del">
        <pc:chgData name="Anirud Vem" userId="dd86d5a8-e5d4-4df5-8e0c-39b05b6d4ddd" providerId="ADAL" clId="{F13031CF-16F1-48B6-9E5E-DD58EFB53D1C}" dt="2020-04-24T20:43:00.132" v="98" actId="2696"/>
        <pc:sldMkLst>
          <pc:docMk/>
          <pc:sldMk cId="421800824" sldId="271"/>
        </pc:sldMkLst>
        <pc:spChg chg="del">
          <ac:chgData name="Anirud Vem" userId="dd86d5a8-e5d4-4df5-8e0c-39b05b6d4ddd" providerId="ADAL" clId="{F13031CF-16F1-48B6-9E5E-DD58EFB53D1C}" dt="2020-04-24T20:39:54.388" v="44" actId="478"/>
          <ac:spMkLst>
            <pc:docMk/>
            <pc:sldMk cId="421800824" sldId="271"/>
            <ac:spMk id="2" creationId="{B982177B-9AEA-4654-ABF7-6898EBFA086F}"/>
          </ac:spMkLst>
        </pc:spChg>
        <pc:spChg chg="mod">
          <ac:chgData name="Anirud Vem" userId="dd86d5a8-e5d4-4df5-8e0c-39b05b6d4ddd" providerId="ADAL" clId="{F13031CF-16F1-48B6-9E5E-DD58EFB53D1C}" dt="2020-04-24T20:41:37.953" v="69" actId="403"/>
          <ac:spMkLst>
            <pc:docMk/>
            <pc:sldMk cId="421800824" sldId="271"/>
            <ac:spMk id="3" creationId="{133AB522-8B86-4511-A8BA-CD5A691355E3}"/>
          </ac:spMkLst>
        </pc:spChg>
        <pc:spChg chg="add del mod">
          <ac:chgData name="Anirud Vem" userId="dd86d5a8-e5d4-4df5-8e0c-39b05b6d4ddd" providerId="ADAL" clId="{F13031CF-16F1-48B6-9E5E-DD58EFB53D1C}" dt="2020-04-24T20:39:57.611" v="47" actId="478"/>
          <ac:spMkLst>
            <pc:docMk/>
            <pc:sldMk cId="421800824" sldId="271"/>
            <ac:spMk id="5" creationId="{C08709FE-7367-4D98-9552-E8890EEDA3EA}"/>
          </ac:spMkLst>
        </pc:spChg>
        <pc:spChg chg="add del">
          <ac:chgData name="Anirud Vem" userId="dd86d5a8-e5d4-4df5-8e0c-39b05b6d4ddd" providerId="ADAL" clId="{F13031CF-16F1-48B6-9E5E-DD58EFB53D1C}" dt="2020-04-24T20:39:55.753" v="46"/>
          <ac:spMkLst>
            <pc:docMk/>
            <pc:sldMk cId="421800824" sldId="271"/>
            <ac:spMk id="6" creationId="{00BD32DD-2193-4640-94BA-0181A4116694}"/>
          </ac:spMkLst>
        </pc:spChg>
        <pc:spChg chg="add mod">
          <ac:chgData name="Anirud Vem" userId="dd86d5a8-e5d4-4df5-8e0c-39b05b6d4ddd" providerId="ADAL" clId="{F13031CF-16F1-48B6-9E5E-DD58EFB53D1C}" dt="2020-04-24T20:40:33.242" v="64" actId="20577"/>
          <ac:spMkLst>
            <pc:docMk/>
            <pc:sldMk cId="421800824" sldId="271"/>
            <ac:spMk id="7" creationId="{D27CC59F-F872-459C-81A8-FA69B4F99C05}"/>
          </ac:spMkLst>
        </pc:spChg>
      </pc:sldChg>
      <pc:sldChg chg="modSp">
        <pc:chgData name="Anirud Vem" userId="dd86d5a8-e5d4-4df5-8e0c-39b05b6d4ddd" providerId="ADAL" clId="{F13031CF-16F1-48B6-9E5E-DD58EFB53D1C}" dt="2020-04-25T00:35:56.607" v="1324" actId="14100"/>
        <pc:sldMkLst>
          <pc:docMk/>
          <pc:sldMk cId="50796027" sldId="272"/>
        </pc:sldMkLst>
        <pc:picChg chg="mod">
          <ac:chgData name="Anirud Vem" userId="dd86d5a8-e5d4-4df5-8e0c-39b05b6d4ddd" providerId="ADAL" clId="{F13031CF-16F1-48B6-9E5E-DD58EFB53D1C}" dt="2020-04-25T00:35:56.607" v="1324" actId="14100"/>
          <ac:picMkLst>
            <pc:docMk/>
            <pc:sldMk cId="50796027" sldId="272"/>
            <ac:picMk id="5" creationId="{12431B97-CE4C-4888-80F9-D2DEB33EC7BA}"/>
          </ac:picMkLst>
        </pc:picChg>
      </pc:sldChg>
      <pc:sldChg chg="addSp delSp modSp new add del">
        <pc:chgData name="Anirud Vem" userId="dd86d5a8-e5d4-4df5-8e0c-39b05b6d4ddd" providerId="ADAL" clId="{F13031CF-16F1-48B6-9E5E-DD58EFB53D1C}" dt="2020-04-24T20:42:09.454" v="72" actId="27022"/>
        <pc:sldMkLst>
          <pc:docMk/>
          <pc:sldMk cId="769303454" sldId="272"/>
        </pc:sldMkLst>
        <pc:spChg chg="del">
          <ac:chgData name="Anirud Vem" userId="dd86d5a8-e5d4-4df5-8e0c-39b05b6d4ddd" providerId="ADAL" clId="{F13031CF-16F1-48B6-9E5E-DD58EFB53D1C}" dt="2020-04-24T20:42:05.368" v="71"/>
          <ac:spMkLst>
            <pc:docMk/>
            <pc:sldMk cId="769303454" sldId="272"/>
            <ac:spMk id="3" creationId="{4A3C44E5-C406-4452-9C31-94FFCB895DB3}"/>
          </ac:spMkLst>
        </pc:spChg>
        <pc:graphicFrameChg chg="add del modGraphic">
          <ac:chgData name="Anirud Vem" userId="dd86d5a8-e5d4-4df5-8e0c-39b05b6d4ddd" providerId="ADAL" clId="{F13031CF-16F1-48B6-9E5E-DD58EFB53D1C}" dt="2020-04-24T20:42:09.454" v="72" actId="27022"/>
          <ac:graphicFrameMkLst>
            <pc:docMk/>
            <pc:sldMk cId="769303454" sldId="272"/>
            <ac:graphicFrameMk id="5" creationId="{C28CC1B6-8FC0-4994-8801-FC03EAC7F9EE}"/>
          </ac:graphicFrameMkLst>
        </pc:graphicFrameChg>
      </pc:sldChg>
      <pc:sldChg chg="del">
        <pc:chgData name="Anirud Vem" userId="dd86d5a8-e5d4-4df5-8e0c-39b05b6d4ddd" providerId="ADAL" clId="{F13031CF-16F1-48B6-9E5E-DD58EFB53D1C}" dt="2020-04-25T01:47:41.954" v="1698" actId="2696"/>
        <pc:sldMkLst>
          <pc:docMk/>
          <pc:sldMk cId="2068358484" sldId="273"/>
        </pc:sldMkLst>
      </pc:sldChg>
      <pc:sldChg chg="addSp delSp modSp del">
        <pc:chgData name="Anirud Vem" userId="dd86d5a8-e5d4-4df5-8e0c-39b05b6d4ddd" providerId="ADAL" clId="{F13031CF-16F1-48B6-9E5E-DD58EFB53D1C}" dt="2020-04-24T21:30:20.032" v="380" actId="2696"/>
        <pc:sldMkLst>
          <pc:docMk/>
          <pc:sldMk cId="2938442316" sldId="274"/>
        </pc:sldMkLst>
        <pc:spChg chg="del">
          <ac:chgData name="Anirud Vem" userId="dd86d5a8-e5d4-4df5-8e0c-39b05b6d4ddd" providerId="ADAL" clId="{F13031CF-16F1-48B6-9E5E-DD58EFB53D1C}" dt="2020-04-24T21:29:27.502" v="316" actId="931"/>
          <ac:spMkLst>
            <pc:docMk/>
            <pc:sldMk cId="2938442316" sldId="274"/>
            <ac:spMk id="3" creationId="{D82BECB0-922A-4A43-96F8-96A2617F4488}"/>
          </ac:spMkLst>
        </pc:spChg>
        <pc:spChg chg="add mod">
          <ac:chgData name="Anirud Vem" userId="dd86d5a8-e5d4-4df5-8e0c-39b05b6d4ddd" providerId="ADAL" clId="{F13031CF-16F1-48B6-9E5E-DD58EFB53D1C}" dt="2020-04-24T21:29:40.280" v="375" actId="478"/>
          <ac:spMkLst>
            <pc:docMk/>
            <pc:sldMk cId="2938442316" sldId="274"/>
            <ac:spMk id="63" creationId="{7DD82411-E6AC-4746-AA47-8E15F557A243}"/>
          </ac:spMkLst>
        </pc:spChg>
        <pc:picChg chg="add del mod">
          <ac:chgData name="Anirud Vem" userId="dd86d5a8-e5d4-4df5-8e0c-39b05b6d4ddd" providerId="ADAL" clId="{F13031CF-16F1-48B6-9E5E-DD58EFB53D1C}" dt="2020-04-24T21:29:40.280" v="375" actId="478"/>
          <ac:picMkLst>
            <pc:docMk/>
            <pc:sldMk cId="2938442316" sldId="274"/>
            <ac:picMk id="5" creationId="{9201BB84-FEFE-4F54-B1AE-D066944913D2}"/>
          </ac:picMkLst>
        </pc:picChg>
        <pc:picChg chg="add del mod">
          <ac:chgData name="Anirud Vem" userId="dd86d5a8-e5d4-4df5-8e0c-39b05b6d4ddd" providerId="ADAL" clId="{F13031CF-16F1-48B6-9E5E-DD58EFB53D1C}" dt="2020-04-24T21:29:40.280" v="375" actId="478"/>
          <ac:picMkLst>
            <pc:docMk/>
            <pc:sldMk cId="2938442316" sldId="274"/>
            <ac:picMk id="7" creationId="{EA977DB7-61F1-4D70-BFBB-389213A25FAD}"/>
          </ac:picMkLst>
        </pc:picChg>
        <pc:picChg chg="add del mod">
          <ac:chgData name="Anirud Vem" userId="dd86d5a8-e5d4-4df5-8e0c-39b05b6d4ddd" providerId="ADAL" clId="{F13031CF-16F1-48B6-9E5E-DD58EFB53D1C}" dt="2020-04-24T21:29:40.280" v="375" actId="478"/>
          <ac:picMkLst>
            <pc:docMk/>
            <pc:sldMk cId="2938442316" sldId="274"/>
            <ac:picMk id="9" creationId="{FD0FADED-1CB5-4E56-85EE-1E44E0F3DC26}"/>
          </ac:picMkLst>
        </pc:picChg>
        <pc:picChg chg="add del mod">
          <ac:chgData name="Anirud Vem" userId="dd86d5a8-e5d4-4df5-8e0c-39b05b6d4ddd" providerId="ADAL" clId="{F13031CF-16F1-48B6-9E5E-DD58EFB53D1C}" dt="2020-04-24T21:29:40.280" v="375" actId="478"/>
          <ac:picMkLst>
            <pc:docMk/>
            <pc:sldMk cId="2938442316" sldId="274"/>
            <ac:picMk id="11" creationId="{EEE00155-A6B1-4F7B-9CB7-7B2BC3F28CC4}"/>
          </ac:picMkLst>
        </pc:picChg>
        <pc:picChg chg="add del mod">
          <ac:chgData name="Anirud Vem" userId="dd86d5a8-e5d4-4df5-8e0c-39b05b6d4ddd" providerId="ADAL" clId="{F13031CF-16F1-48B6-9E5E-DD58EFB53D1C}" dt="2020-04-24T21:29:40.280" v="375" actId="478"/>
          <ac:picMkLst>
            <pc:docMk/>
            <pc:sldMk cId="2938442316" sldId="274"/>
            <ac:picMk id="13" creationId="{0B38BB5F-5957-443A-B19A-F7E14414E0BB}"/>
          </ac:picMkLst>
        </pc:picChg>
        <pc:picChg chg="add del mod">
          <ac:chgData name="Anirud Vem" userId="dd86d5a8-e5d4-4df5-8e0c-39b05b6d4ddd" providerId="ADAL" clId="{F13031CF-16F1-48B6-9E5E-DD58EFB53D1C}" dt="2020-04-24T21:29:40.280" v="375" actId="478"/>
          <ac:picMkLst>
            <pc:docMk/>
            <pc:sldMk cId="2938442316" sldId="274"/>
            <ac:picMk id="15" creationId="{EC273D0C-64D3-47CA-8927-0A5853E988E3}"/>
          </ac:picMkLst>
        </pc:picChg>
        <pc:picChg chg="add del mod">
          <ac:chgData name="Anirud Vem" userId="dd86d5a8-e5d4-4df5-8e0c-39b05b6d4ddd" providerId="ADAL" clId="{F13031CF-16F1-48B6-9E5E-DD58EFB53D1C}" dt="2020-04-24T21:29:40.280" v="375" actId="478"/>
          <ac:picMkLst>
            <pc:docMk/>
            <pc:sldMk cId="2938442316" sldId="274"/>
            <ac:picMk id="17" creationId="{2F66891F-E548-427A-B601-C6C01AC6B1B9}"/>
          </ac:picMkLst>
        </pc:picChg>
        <pc:picChg chg="add del mod">
          <ac:chgData name="Anirud Vem" userId="dd86d5a8-e5d4-4df5-8e0c-39b05b6d4ddd" providerId="ADAL" clId="{F13031CF-16F1-48B6-9E5E-DD58EFB53D1C}" dt="2020-04-24T21:29:40.280" v="375" actId="478"/>
          <ac:picMkLst>
            <pc:docMk/>
            <pc:sldMk cId="2938442316" sldId="274"/>
            <ac:picMk id="19" creationId="{5945AC59-807B-4F07-B4A1-A94706D7B9E3}"/>
          </ac:picMkLst>
        </pc:picChg>
        <pc:picChg chg="add del mod">
          <ac:chgData name="Anirud Vem" userId="dd86d5a8-e5d4-4df5-8e0c-39b05b6d4ddd" providerId="ADAL" clId="{F13031CF-16F1-48B6-9E5E-DD58EFB53D1C}" dt="2020-04-24T21:29:40.280" v="375" actId="478"/>
          <ac:picMkLst>
            <pc:docMk/>
            <pc:sldMk cId="2938442316" sldId="274"/>
            <ac:picMk id="21" creationId="{BC546EA7-99BD-4033-A05E-CBC664E51F1C}"/>
          </ac:picMkLst>
        </pc:picChg>
        <pc:picChg chg="add del mod">
          <ac:chgData name="Anirud Vem" userId="dd86d5a8-e5d4-4df5-8e0c-39b05b6d4ddd" providerId="ADAL" clId="{F13031CF-16F1-48B6-9E5E-DD58EFB53D1C}" dt="2020-04-24T21:29:40.280" v="375" actId="478"/>
          <ac:picMkLst>
            <pc:docMk/>
            <pc:sldMk cId="2938442316" sldId="274"/>
            <ac:picMk id="23" creationId="{522C976B-E984-41D7-A815-A4B2E6E68A50}"/>
          </ac:picMkLst>
        </pc:picChg>
        <pc:picChg chg="add del mod">
          <ac:chgData name="Anirud Vem" userId="dd86d5a8-e5d4-4df5-8e0c-39b05b6d4ddd" providerId="ADAL" clId="{F13031CF-16F1-48B6-9E5E-DD58EFB53D1C}" dt="2020-04-24T21:29:40.280" v="375" actId="478"/>
          <ac:picMkLst>
            <pc:docMk/>
            <pc:sldMk cId="2938442316" sldId="274"/>
            <ac:picMk id="25" creationId="{2C270AAC-9AA0-4C49-8047-22E31298A429}"/>
          </ac:picMkLst>
        </pc:picChg>
        <pc:picChg chg="add del mod">
          <ac:chgData name="Anirud Vem" userId="dd86d5a8-e5d4-4df5-8e0c-39b05b6d4ddd" providerId="ADAL" clId="{F13031CF-16F1-48B6-9E5E-DD58EFB53D1C}" dt="2020-04-24T21:29:40.280" v="375" actId="478"/>
          <ac:picMkLst>
            <pc:docMk/>
            <pc:sldMk cId="2938442316" sldId="274"/>
            <ac:picMk id="27" creationId="{04578479-F4BA-43DB-83FF-AD16C7ECEB32}"/>
          </ac:picMkLst>
        </pc:picChg>
        <pc:picChg chg="add del mod">
          <ac:chgData name="Anirud Vem" userId="dd86d5a8-e5d4-4df5-8e0c-39b05b6d4ddd" providerId="ADAL" clId="{F13031CF-16F1-48B6-9E5E-DD58EFB53D1C}" dt="2020-04-24T21:29:40.280" v="375" actId="478"/>
          <ac:picMkLst>
            <pc:docMk/>
            <pc:sldMk cId="2938442316" sldId="274"/>
            <ac:picMk id="29" creationId="{998882F9-AAE6-45D2-A9B0-A9E4DB3763D1}"/>
          </ac:picMkLst>
        </pc:picChg>
        <pc:picChg chg="add mod">
          <ac:chgData name="Anirud Vem" userId="dd86d5a8-e5d4-4df5-8e0c-39b05b6d4ddd" providerId="ADAL" clId="{F13031CF-16F1-48B6-9E5E-DD58EFB53D1C}" dt="2020-04-24T21:29:30.847" v="374" actId="962"/>
          <ac:picMkLst>
            <pc:docMk/>
            <pc:sldMk cId="2938442316" sldId="274"/>
            <ac:picMk id="31" creationId="{BD04B91F-E17D-45D0-B9B6-8E2448CFEB13}"/>
          </ac:picMkLst>
        </pc:picChg>
        <pc:picChg chg="add mod">
          <ac:chgData name="Anirud Vem" userId="dd86d5a8-e5d4-4df5-8e0c-39b05b6d4ddd" providerId="ADAL" clId="{F13031CF-16F1-48B6-9E5E-DD58EFB53D1C}" dt="2020-04-24T21:29:30.847" v="374" actId="962"/>
          <ac:picMkLst>
            <pc:docMk/>
            <pc:sldMk cId="2938442316" sldId="274"/>
            <ac:picMk id="33" creationId="{674ACDA0-D4F9-45FF-8965-EB8C812E4D26}"/>
          </ac:picMkLst>
        </pc:picChg>
        <pc:picChg chg="add mod">
          <ac:chgData name="Anirud Vem" userId="dd86d5a8-e5d4-4df5-8e0c-39b05b6d4ddd" providerId="ADAL" clId="{F13031CF-16F1-48B6-9E5E-DD58EFB53D1C}" dt="2020-04-24T21:29:30.847" v="374" actId="962"/>
          <ac:picMkLst>
            <pc:docMk/>
            <pc:sldMk cId="2938442316" sldId="274"/>
            <ac:picMk id="35" creationId="{FA87C81D-BDE0-4641-80DD-D006528DB53A}"/>
          </ac:picMkLst>
        </pc:picChg>
        <pc:picChg chg="add mod">
          <ac:chgData name="Anirud Vem" userId="dd86d5a8-e5d4-4df5-8e0c-39b05b6d4ddd" providerId="ADAL" clId="{F13031CF-16F1-48B6-9E5E-DD58EFB53D1C}" dt="2020-04-24T21:29:30.847" v="374" actId="962"/>
          <ac:picMkLst>
            <pc:docMk/>
            <pc:sldMk cId="2938442316" sldId="274"/>
            <ac:picMk id="37" creationId="{ABA24E9C-CBAD-4F86-8A52-7E9FD942FE5E}"/>
          </ac:picMkLst>
        </pc:picChg>
        <pc:picChg chg="add mod">
          <ac:chgData name="Anirud Vem" userId="dd86d5a8-e5d4-4df5-8e0c-39b05b6d4ddd" providerId="ADAL" clId="{F13031CF-16F1-48B6-9E5E-DD58EFB53D1C}" dt="2020-04-24T21:29:30.847" v="374" actId="962"/>
          <ac:picMkLst>
            <pc:docMk/>
            <pc:sldMk cId="2938442316" sldId="274"/>
            <ac:picMk id="39" creationId="{EFE5A8B1-48DE-4B74-AC83-A27C6925EC56}"/>
          </ac:picMkLst>
        </pc:picChg>
        <pc:picChg chg="add mod">
          <ac:chgData name="Anirud Vem" userId="dd86d5a8-e5d4-4df5-8e0c-39b05b6d4ddd" providerId="ADAL" clId="{F13031CF-16F1-48B6-9E5E-DD58EFB53D1C}" dt="2020-04-24T21:29:30.847" v="374" actId="962"/>
          <ac:picMkLst>
            <pc:docMk/>
            <pc:sldMk cId="2938442316" sldId="274"/>
            <ac:picMk id="41" creationId="{9D3FB4DF-924C-42E2-AD2B-04AECAA84D1F}"/>
          </ac:picMkLst>
        </pc:picChg>
        <pc:picChg chg="add mod">
          <ac:chgData name="Anirud Vem" userId="dd86d5a8-e5d4-4df5-8e0c-39b05b6d4ddd" providerId="ADAL" clId="{F13031CF-16F1-48B6-9E5E-DD58EFB53D1C}" dt="2020-04-24T21:29:30.847" v="374" actId="962"/>
          <ac:picMkLst>
            <pc:docMk/>
            <pc:sldMk cId="2938442316" sldId="274"/>
            <ac:picMk id="43" creationId="{BBF8D35C-5CCB-4AFE-89AF-6EF12CD3BFD2}"/>
          </ac:picMkLst>
        </pc:picChg>
        <pc:picChg chg="add mod">
          <ac:chgData name="Anirud Vem" userId="dd86d5a8-e5d4-4df5-8e0c-39b05b6d4ddd" providerId="ADAL" clId="{F13031CF-16F1-48B6-9E5E-DD58EFB53D1C}" dt="2020-04-24T21:29:30.847" v="374" actId="962"/>
          <ac:picMkLst>
            <pc:docMk/>
            <pc:sldMk cId="2938442316" sldId="274"/>
            <ac:picMk id="45" creationId="{7D176E44-F571-4D32-8DF1-C91443A18F94}"/>
          </ac:picMkLst>
        </pc:picChg>
        <pc:picChg chg="add mod">
          <ac:chgData name="Anirud Vem" userId="dd86d5a8-e5d4-4df5-8e0c-39b05b6d4ddd" providerId="ADAL" clId="{F13031CF-16F1-48B6-9E5E-DD58EFB53D1C}" dt="2020-04-24T21:29:30.847" v="374" actId="962"/>
          <ac:picMkLst>
            <pc:docMk/>
            <pc:sldMk cId="2938442316" sldId="274"/>
            <ac:picMk id="47" creationId="{C88F8202-D4C7-408C-9C3E-25B5EFC2115E}"/>
          </ac:picMkLst>
        </pc:picChg>
        <pc:picChg chg="add mod">
          <ac:chgData name="Anirud Vem" userId="dd86d5a8-e5d4-4df5-8e0c-39b05b6d4ddd" providerId="ADAL" clId="{F13031CF-16F1-48B6-9E5E-DD58EFB53D1C}" dt="2020-04-24T21:29:30.847" v="374" actId="962"/>
          <ac:picMkLst>
            <pc:docMk/>
            <pc:sldMk cId="2938442316" sldId="274"/>
            <ac:picMk id="49" creationId="{55B27726-C25B-4F8D-998B-4206F5D33405}"/>
          </ac:picMkLst>
        </pc:picChg>
        <pc:picChg chg="add mod">
          <ac:chgData name="Anirud Vem" userId="dd86d5a8-e5d4-4df5-8e0c-39b05b6d4ddd" providerId="ADAL" clId="{F13031CF-16F1-48B6-9E5E-DD58EFB53D1C}" dt="2020-04-24T21:29:30.847" v="374" actId="962"/>
          <ac:picMkLst>
            <pc:docMk/>
            <pc:sldMk cId="2938442316" sldId="274"/>
            <ac:picMk id="51" creationId="{5D99F4CD-068C-49A0-9802-4FDC7EB7BFA8}"/>
          </ac:picMkLst>
        </pc:picChg>
        <pc:picChg chg="add mod">
          <ac:chgData name="Anirud Vem" userId="dd86d5a8-e5d4-4df5-8e0c-39b05b6d4ddd" providerId="ADAL" clId="{F13031CF-16F1-48B6-9E5E-DD58EFB53D1C}" dt="2020-04-24T21:29:30.847" v="374" actId="962"/>
          <ac:picMkLst>
            <pc:docMk/>
            <pc:sldMk cId="2938442316" sldId="274"/>
            <ac:picMk id="53" creationId="{68A3300A-4695-4A5D-9AEA-79805A96BB9D}"/>
          </ac:picMkLst>
        </pc:picChg>
        <pc:picChg chg="add mod">
          <ac:chgData name="Anirud Vem" userId="dd86d5a8-e5d4-4df5-8e0c-39b05b6d4ddd" providerId="ADAL" clId="{F13031CF-16F1-48B6-9E5E-DD58EFB53D1C}" dt="2020-04-24T21:29:30.847" v="374" actId="962"/>
          <ac:picMkLst>
            <pc:docMk/>
            <pc:sldMk cId="2938442316" sldId="274"/>
            <ac:picMk id="55" creationId="{12477790-11EA-495C-B532-295F9A776876}"/>
          </ac:picMkLst>
        </pc:picChg>
        <pc:picChg chg="add mod">
          <ac:chgData name="Anirud Vem" userId="dd86d5a8-e5d4-4df5-8e0c-39b05b6d4ddd" providerId="ADAL" clId="{F13031CF-16F1-48B6-9E5E-DD58EFB53D1C}" dt="2020-04-24T21:29:30.847" v="374" actId="962"/>
          <ac:picMkLst>
            <pc:docMk/>
            <pc:sldMk cId="2938442316" sldId="274"/>
            <ac:picMk id="57" creationId="{EAA151BB-B733-4320-BE45-B26C75EB6056}"/>
          </ac:picMkLst>
        </pc:picChg>
        <pc:picChg chg="add mod">
          <ac:chgData name="Anirud Vem" userId="dd86d5a8-e5d4-4df5-8e0c-39b05b6d4ddd" providerId="ADAL" clId="{F13031CF-16F1-48B6-9E5E-DD58EFB53D1C}" dt="2020-04-24T21:29:30.847" v="374" actId="962"/>
          <ac:picMkLst>
            <pc:docMk/>
            <pc:sldMk cId="2938442316" sldId="274"/>
            <ac:picMk id="59" creationId="{932B0058-1A02-4BFA-B8A9-C8906CE5B5F4}"/>
          </ac:picMkLst>
        </pc:picChg>
        <pc:picChg chg="add mod">
          <ac:chgData name="Anirud Vem" userId="dd86d5a8-e5d4-4df5-8e0c-39b05b6d4ddd" providerId="ADAL" clId="{F13031CF-16F1-48B6-9E5E-DD58EFB53D1C}" dt="2020-04-24T21:29:30.847" v="374" actId="962"/>
          <ac:picMkLst>
            <pc:docMk/>
            <pc:sldMk cId="2938442316" sldId="274"/>
            <ac:picMk id="61" creationId="{898F6E21-B527-4D42-A20E-27AFBEE9FEA9}"/>
          </ac:picMkLst>
        </pc:picChg>
        <pc:picChg chg="add mod">
          <ac:chgData name="Anirud Vem" userId="dd86d5a8-e5d4-4df5-8e0c-39b05b6d4ddd" providerId="ADAL" clId="{F13031CF-16F1-48B6-9E5E-DD58EFB53D1C}" dt="2020-04-24T21:29:45.099" v="376" actId="571"/>
          <ac:picMkLst>
            <pc:docMk/>
            <pc:sldMk cId="2938442316" sldId="274"/>
            <ac:picMk id="64" creationId="{40FB70F7-2887-4F1C-BDB5-B9F80A2B6B54}"/>
          </ac:picMkLst>
        </pc:picChg>
        <pc:picChg chg="add mod">
          <ac:chgData name="Anirud Vem" userId="dd86d5a8-e5d4-4df5-8e0c-39b05b6d4ddd" providerId="ADAL" clId="{F13031CF-16F1-48B6-9E5E-DD58EFB53D1C}" dt="2020-04-24T21:29:45.099" v="376" actId="571"/>
          <ac:picMkLst>
            <pc:docMk/>
            <pc:sldMk cId="2938442316" sldId="274"/>
            <ac:picMk id="65" creationId="{697EA9C2-A939-4A36-9B85-E8F35CF6E620}"/>
          </ac:picMkLst>
        </pc:picChg>
        <pc:picChg chg="add mod">
          <ac:chgData name="Anirud Vem" userId="dd86d5a8-e5d4-4df5-8e0c-39b05b6d4ddd" providerId="ADAL" clId="{F13031CF-16F1-48B6-9E5E-DD58EFB53D1C}" dt="2020-04-24T21:29:45.099" v="376" actId="571"/>
          <ac:picMkLst>
            <pc:docMk/>
            <pc:sldMk cId="2938442316" sldId="274"/>
            <ac:picMk id="66" creationId="{4B318C0C-2DCA-4A50-B5DC-E5D105054821}"/>
          </ac:picMkLst>
        </pc:picChg>
        <pc:picChg chg="add mod">
          <ac:chgData name="Anirud Vem" userId="dd86d5a8-e5d4-4df5-8e0c-39b05b6d4ddd" providerId="ADAL" clId="{F13031CF-16F1-48B6-9E5E-DD58EFB53D1C}" dt="2020-04-24T21:29:45.794" v="377" actId="571"/>
          <ac:picMkLst>
            <pc:docMk/>
            <pc:sldMk cId="2938442316" sldId="274"/>
            <ac:picMk id="67" creationId="{E9CDFF4F-6FCF-4062-95FB-331C812723EA}"/>
          </ac:picMkLst>
        </pc:picChg>
        <pc:picChg chg="add del mod">
          <ac:chgData name="Anirud Vem" userId="dd86d5a8-e5d4-4df5-8e0c-39b05b6d4ddd" providerId="ADAL" clId="{F13031CF-16F1-48B6-9E5E-DD58EFB53D1C}" dt="2020-04-24T21:30:05.756" v="378" actId="478"/>
          <ac:picMkLst>
            <pc:docMk/>
            <pc:sldMk cId="2938442316" sldId="274"/>
            <ac:picMk id="68" creationId="{0C07EA46-F847-4AF9-973B-A67FFC82854A}"/>
          </ac:picMkLst>
        </pc:picChg>
        <pc:picChg chg="add del mod">
          <ac:chgData name="Anirud Vem" userId="dd86d5a8-e5d4-4df5-8e0c-39b05b6d4ddd" providerId="ADAL" clId="{F13031CF-16F1-48B6-9E5E-DD58EFB53D1C}" dt="2020-04-24T21:30:05.756" v="378" actId="478"/>
          <ac:picMkLst>
            <pc:docMk/>
            <pc:sldMk cId="2938442316" sldId="274"/>
            <ac:picMk id="69" creationId="{62F0CF75-A721-42E7-AD42-3CC8243B5F55}"/>
          </ac:picMkLst>
        </pc:picChg>
        <pc:picChg chg="add del mod">
          <ac:chgData name="Anirud Vem" userId="dd86d5a8-e5d4-4df5-8e0c-39b05b6d4ddd" providerId="ADAL" clId="{F13031CF-16F1-48B6-9E5E-DD58EFB53D1C}" dt="2020-04-24T21:30:05.756" v="378" actId="478"/>
          <ac:picMkLst>
            <pc:docMk/>
            <pc:sldMk cId="2938442316" sldId="274"/>
            <ac:picMk id="70" creationId="{B0C74344-AE86-4D39-B547-A1760FA72F1D}"/>
          </ac:picMkLst>
        </pc:picChg>
      </pc:sldChg>
      <pc:sldChg chg="addSp delSp modSp mod ord modClrScheme chgLayout">
        <pc:chgData name="Anirud Vem" userId="dd86d5a8-e5d4-4df5-8e0c-39b05b6d4ddd" providerId="ADAL" clId="{F13031CF-16F1-48B6-9E5E-DD58EFB53D1C}" dt="2020-04-24T23:03:29.742" v="534" actId="14100"/>
        <pc:sldMkLst>
          <pc:docMk/>
          <pc:sldMk cId="1382292793" sldId="275"/>
        </pc:sldMkLst>
        <pc:spChg chg="del">
          <ac:chgData name="Anirud Vem" userId="dd86d5a8-e5d4-4df5-8e0c-39b05b6d4ddd" providerId="ADAL" clId="{F13031CF-16F1-48B6-9E5E-DD58EFB53D1C}" dt="2020-04-24T21:04:42.967" v="191" actId="26606"/>
          <ac:spMkLst>
            <pc:docMk/>
            <pc:sldMk cId="1382292793" sldId="275"/>
            <ac:spMk id="2" creationId="{CED27599-88D8-4F25-A1AF-9BE9DEC2445B}"/>
          </ac:spMkLst>
        </pc:spChg>
        <pc:spChg chg="del">
          <ac:chgData name="Anirud Vem" userId="dd86d5a8-e5d4-4df5-8e0c-39b05b6d4ddd" providerId="ADAL" clId="{F13031CF-16F1-48B6-9E5E-DD58EFB53D1C}" dt="2020-04-24T22:07:02.146" v="401" actId="478"/>
          <ac:spMkLst>
            <pc:docMk/>
            <pc:sldMk cId="1382292793" sldId="275"/>
            <ac:spMk id="3" creationId="{8641B17D-03D9-46C1-9C72-BE3CE2A07DD1}"/>
          </ac:spMkLst>
        </pc:spChg>
        <pc:spChg chg="del">
          <ac:chgData name="Anirud Vem" userId="dd86d5a8-e5d4-4df5-8e0c-39b05b6d4ddd" providerId="ADAL" clId="{F13031CF-16F1-48B6-9E5E-DD58EFB53D1C}" dt="2020-04-24T21:04:29.409" v="190"/>
          <ac:spMkLst>
            <pc:docMk/>
            <pc:sldMk cId="1382292793" sldId="275"/>
            <ac:spMk id="3" creationId="{CA5A8B32-4D82-4E59-9B47-315F651CE36E}"/>
          </ac:spMkLst>
        </pc:spChg>
        <pc:spChg chg="add del mod">
          <ac:chgData name="Anirud Vem" userId="dd86d5a8-e5d4-4df5-8e0c-39b05b6d4ddd" providerId="ADAL" clId="{F13031CF-16F1-48B6-9E5E-DD58EFB53D1C}" dt="2020-04-24T22:07:53.441" v="418" actId="478"/>
          <ac:spMkLst>
            <pc:docMk/>
            <pc:sldMk cId="1382292793" sldId="275"/>
            <ac:spMk id="4" creationId="{7F7635DF-C1E1-47DC-95BA-BCFB872809BD}"/>
          </ac:spMkLst>
        </pc:spChg>
        <pc:spChg chg="add del mod">
          <ac:chgData name="Anirud Vem" userId="dd86d5a8-e5d4-4df5-8e0c-39b05b6d4ddd" providerId="ADAL" clId="{F13031CF-16F1-48B6-9E5E-DD58EFB53D1C}" dt="2020-04-24T22:29:37.639" v="463" actId="478"/>
          <ac:spMkLst>
            <pc:docMk/>
            <pc:sldMk cId="1382292793" sldId="275"/>
            <ac:spMk id="5" creationId="{5050B370-BF04-41A5-B20D-2D27C4A2A9CE}"/>
          </ac:spMkLst>
        </pc:spChg>
        <pc:spChg chg="add del mod">
          <ac:chgData name="Anirud Vem" userId="dd86d5a8-e5d4-4df5-8e0c-39b05b6d4ddd" providerId="ADAL" clId="{F13031CF-16F1-48B6-9E5E-DD58EFB53D1C}" dt="2020-04-24T21:05:50.185" v="220"/>
          <ac:spMkLst>
            <pc:docMk/>
            <pc:sldMk cId="1382292793" sldId="275"/>
            <ac:spMk id="5" creationId="{57309334-BFB0-4930-9B84-5B4CD1A8586D}"/>
          </ac:spMkLst>
        </pc:spChg>
        <pc:spChg chg="add mod">
          <ac:chgData name="Anirud Vem" userId="dd86d5a8-e5d4-4df5-8e0c-39b05b6d4ddd" providerId="ADAL" clId="{F13031CF-16F1-48B6-9E5E-DD58EFB53D1C}" dt="2020-04-24T22:30:18.473" v="511" actId="113"/>
          <ac:spMkLst>
            <pc:docMk/>
            <pc:sldMk cId="1382292793" sldId="275"/>
            <ac:spMk id="7" creationId="{BFA216CB-261C-43DC-B81B-E59366219F67}"/>
          </ac:spMkLst>
        </pc:spChg>
        <pc:spChg chg="add mod">
          <ac:chgData name="Anirud Vem" userId="dd86d5a8-e5d4-4df5-8e0c-39b05b6d4ddd" providerId="ADAL" clId="{F13031CF-16F1-48B6-9E5E-DD58EFB53D1C}" dt="2020-04-24T22:30:58.076" v="525" actId="1076"/>
          <ac:spMkLst>
            <pc:docMk/>
            <pc:sldMk cId="1382292793" sldId="275"/>
            <ac:spMk id="26" creationId="{9F0D2493-6EF8-486C-A577-4554AE100316}"/>
          </ac:spMkLst>
        </pc:spChg>
        <pc:spChg chg="add del mod">
          <ac:chgData name="Anirud Vem" userId="dd86d5a8-e5d4-4df5-8e0c-39b05b6d4ddd" providerId="ADAL" clId="{F13031CF-16F1-48B6-9E5E-DD58EFB53D1C}" dt="2020-04-24T22:29:28.846" v="461" actId="478"/>
          <ac:spMkLst>
            <pc:docMk/>
            <pc:sldMk cId="1382292793" sldId="275"/>
            <ac:spMk id="71" creationId="{C7AD5EDF-3BF4-4872-A6C6-3BA38D8A09DF}"/>
          </ac:spMkLst>
        </pc:spChg>
        <pc:spChg chg="add del mod ord">
          <ac:chgData name="Anirud Vem" userId="dd86d5a8-e5d4-4df5-8e0c-39b05b6d4ddd" providerId="ADAL" clId="{F13031CF-16F1-48B6-9E5E-DD58EFB53D1C}" dt="2020-04-24T22:07:11.036" v="403" actId="478"/>
          <ac:spMkLst>
            <pc:docMk/>
            <pc:sldMk cId="1382292793" sldId="275"/>
            <ac:spMk id="73" creationId="{B4E4BBEE-1335-4A15-9792-865D88CAE011}"/>
          </ac:spMkLst>
        </pc:spChg>
        <pc:spChg chg="add del mod">
          <ac:chgData name="Anirud Vem" userId="dd86d5a8-e5d4-4df5-8e0c-39b05b6d4ddd" providerId="ADAL" clId="{F13031CF-16F1-48B6-9E5E-DD58EFB53D1C}" dt="2020-04-24T22:29:32.776" v="462" actId="478"/>
          <ac:spMkLst>
            <pc:docMk/>
            <pc:sldMk cId="1382292793" sldId="275"/>
            <ac:spMk id="76" creationId="{120B8273-F431-44AC-9287-671BBEA50AB9}"/>
          </ac:spMkLst>
        </pc:spChg>
        <pc:spChg chg="add del mod">
          <ac:chgData name="Anirud Vem" userId="dd86d5a8-e5d4-4df5-8e0c-39b05b6d4ddd" providerId="ADAL" clId="{F13031CF-16F1-48B6-9E5E-DD58EFB53D1C}" dt="2020-04-24T21:06:41.769" v="263" actId="26606"/>
          <ac:spMkLst>
            <pc:docMk/>
            <pc:sldMk cId="1382292793" sldId="275"/>
            <ac:spMk id="139" creationId="{8A64AEE0-7709-4B90-A9CC-00C5C9865C82}"/>
          </ac:spMkLst>
        </pc:spChg>
        <pc:spChg chg="add del mod">
          <ac:chgData name="Anirud Vem" userId="dd86d5a8-e5d4-4df5-8e0c-39b05b6d4ddd" providerId="ADAL" clId="{F13031CF-16F1-48B6-9E5E-DD58EFB53D1C}" dt="2020-04-24T21:06:41.769" v="263" actId="26606"/>
          <ac:spMkLst>
            <pc:docMk/>
            <pc:sldMk cId="1382292793" sldId="275"/>
            <ac:spMk id="141" creationId="{2025D3D3-2DF2-42F7-8086-D27D12196E33}"/>
          </ac:spMkLst>
        </pc:spChg>
        <pc:graphicFrameChg chg="add del">
          <ac:chgData name="Anirud Vem" userId="dd86d5a8-e5d4-4df5-8e0c-39b05b6d4ddd" providerId="ADAL" clId="{F13031CF-16F1-48B6-9E5E-DD58EFB53D1C}" dt="2020-04-24T22:23:17.862" v="441"/>
          <ac:graphicFrameMkLst>
            <pc:docMk/>
            <pc:sldMk cId="1382292793" sldId="275"/>
            <ac:graphicFrameMk id="2" creationId="{9A5C8107-7138-4948-AA7A-4202D7D20DE2}"/>
          </ac:graphicFrameMkLst>
        </pc:graphicFrameChg>
        <pc:picChg chg="add mod">
          <ac:chgData name="Anirud Vem" userId="dd86d5a8-e5d4-4df5-8e0c-39b05b6d4ddd" providerId="ADAL" clId="{F13031CF-16F1-48B6-9E5E-DD58EFB53D1C}" dt="2020-04-24T23:03:29.742" v="534" actId="14100"/>
          <ac:picMkLst>
            <pc:docMk/>
            <pc:sldMk cId="1382292793" sldId="275"/>
            <ac:picMk id="2" creationId="{FF804865-DC5B-4971-AFBD-96A89F6812D9}"/>
          </ac:picMkLst>
        </pc:picChg>
        <pc:picChg chg="add del mod">
          <ac:chgData name="Anirud Vem" userId="dd86d5a8-e5d4-4df5-8e0c-39b05b6d4ddd" providerId="ADAL" clId="{F13031CF-16F1-48B6-9E5E-DD58EFB53D1C}" dt="2020-04-24T23:03:16.074" v="529" actId="478"/>
          <ac:picMkLst>
            <pc:docMk/>
            <pc:sldMk cId="1382292793" sldId="275"/>
            <ac:picMk id="3" creationId="{7000F87B-0C5C-430F-8658-178B2EDB94DE}"/>
          </ac:picMkLst>
        </pc:picChg>
        <pc:picChg chg="add mod">
          <ac:chgData name="Anirud Vem" userId="dd86d5a8-e5d4-4df5-8e0c-39b05b6d4ddd" providerId="ADAL" clId="{F13031CF-16F1-48B6-9E5E-DD58EFB53D1C}" dt="2020-04-24T22:08:32.547" v="431" actId="1076"/>
          <ac:picMkLst>
            <pc:docMk/>
            <pc:sldMk cId="1382292793" sldId="275"/>
            <ac:picMk id="6" creationId="{27AE4810-4B3D-44CA-AD7E-B78ECAA83769}"/>
          </ac:picMkLst>
        </pc:picChg>
        <pc:picChg chg="add mod">
          <ac:chgData name="Anirud Vem" userId="dd86d5a8-e5d4-4df5-8e0c-39b05b6d4ddd" providerId="ADAL" clId="{F13031CF-16F1-48B6-9E5E-DD58EFB53D1C}" dt="2020-04-24T22:08:53.500" v="439" actId="1076"/>
          <ac:picMkLst>
            <pc:docMk/>
            <pc:sldMk cId="1382292793" sldId="275"/>
            <ac:picMk id="8" creationId="{FA0154E1-1B5A-4F2F-972B-B8F964EC2464}"/>
          </ac:picMkLst>
        </pc:picChg>
        <pc:picChg chg="add mod">
          <ac:chgData name="Anirud Vem" userId="dd86d5a8-e5d4-4df5-8e0c-39b05b6d4ddd" providerId="ADAL" clId="{F13031CF-16F1-48B6-9E5E-DD58EFB53D1C}" dt="2020-04-24T22:08:53.027" v="438" actId="14100"/>
          <ac:picMkLst>
            <pc:docMk/>
            <pc:sldMk cId="1382292793" sldId="275"/>
            <ac:picMk id="10" creationId="{A1CF202C-CBEC-471B-AC9A-2B86468A48F9}"/>
          </ac:picMkLst>
        </pc:picChg>
        <pc:picChg chg="add mod">
          <ac:chgData name="Anirud Vem" userId="dd86d5a8-e5d4-4df5-8e0c-39b05b6d4ddd" providerId="ADAL" clId="{F13031CF-16F1-48B6-9E5E-DD58EFB53D1C}" dt="2020-04-24T22:08:12.942" v="426" actId="1076"/>
          <ac:picMkLst>
            <pc:docMk/>
            <pc:sldMk cId="1382292793" sldId="275"/>
            <ac:picMk id="12" creationId="{556445AD-1F3D-400F-8EC6-21AFF5E75859}"/>
          </ac:picMkLst>
        </pc:picChg>
        <pc:picChg chg="add del mod">
          <ac:chgData name="Anirud Vem" userId="dd86d5a8-e5d4-4df5-8e0c-39b05b6d4ddd" providerId="ADAL" clId="{F13031CF-16F1-48B6-9E5E-DD58EFB53D1C}" dt="2020-04-24T23:03:17.693" v="530" actId="478"/>
          <ac:picMkLst>
            <pc:docMk/>
            <pc:sldMk cId="1382292793" sldId="275"/>
            <ac:picMk id="22" creationId="{278B8EFF-F019-42EB-A8DF-3D61F360E97F}"/>
          </ac:picMkLst>
        </pc:picChg>
        <pc:picChg chg="add mod">
          <ac:chgData name="Anirud Vem" userId="dd86d5a8-e5d4-4df5-8e0c-39b05b6d4ddd" providerId="ADAL" clId="{F13031CF-16F1-48B6-9E5E-DD58EFB53D1C}" dt="2020-04-24T22:30:55.076" v="524" actId="1076"/>
          <ac:picMkLst>
            <pc:docMk/>
            <pc:sldMk cId="1382292793" sldId="275"/>
            <ac:picMk id="27" creationId="{02FA33E1-4EAC-4D79-A1E1-0D87848CE6E6}"/>
          </ac:picMkLst>
        </pc:picChg>
        <pc:picChg chg="add del">
          <ac:chgData name="Anirud Vem" userId="dd86d5a8-e5d4-4df5-8e0c-39b05b6d4ddd" providerId="ADAL" clId="{F13031CF-16F1-48B6-9E5E-DD58EFB53D1C}" dt="2020-04-24T22:23:17.862" v="441"/>
          <ac:picMkLst>
            <pc:docMk/>
            <pc:sldMk cId="1382292793" sldId="275"/>
            <ac:picMk id="1025" creationId="{3743E518-451E-4805-853A-4839DEB6086F}"/>
          </ac:picMkLst>
        </pc:picChg>
        <pc:picChg chg="add del">
          <ac:chgData name="Anirud Vem" userId="dd86d5a8-e5d4-4df5-8e0c-39b05b6d4ddd" providerId="ADAL" clId="{F13031CF-16F1-48B6-9E5E-DD58EFB53D1C}" dt="2020-04-24T22:23:17.862" v="441"/>
          <ac:picMkLst>
            <pc:docMk/>
            <pc:sldMk cId="1382292793" sldId="275"/>
            <ac:picMk id="1026" creationId="{379AD993-1F8B-4247-9025-64CE85520373}"/>
          </ac:picMkLst>
        </pc:picChg>
        <pc:picChg chg="add del">
          <ac:chgData name="Anirud Vem" userId="dd86d5a8-e5d4-4df5-8e0c-39b05b6d4ddd" providerId="ADAL" clId="{F13031CF-16F1-48B6-9E5E-DD58EFB53D1C}" dt="2020-04-24T22:23:17.862" v="441"/>
          <ac:picMkLst>
            <pc:docMk/>
            <pc:sldMk cId="1382292793" sldId="275"/>
            <ac:picMk id="1027" creationId="{10C49D76-5591-4638-89F3-1954152BEA15}"/>
          </ac:picMkLst>
        </pc:picChg>
        <pc:picChg chg="add del">
          <ac:chgData name="Anirud Vem" userId="dd86d5a8-e5d4-4df5-8e0c-39b05b6d4ddd" providerId="ADAL" clId="{F13031CF-16F1-48B6-9E5E-DD58EFB53D1C}" dt="2020-04-24T22:23:17.862" v="441"/>
          <ac:picMkLst>
            <pc:docMk/>
            <pc:sldMk cId="1382292793" sldId="275"/>
            <ac:picMk id="1028" creationId="{87329EBF-2C30-4D3F-98F5-D5AF668F993A}"/>
          </ac:picMkLst>
        </pc:picChg>
        <pc:picChg chg="add del">
          <ac:chgData name="Anirud Vem" userId="dd86d5a8-e5d4-4df5-8e0c-39b05b6d4ddd" providerId="ADAL" clId="{F13031CF-16F1-48B6-9E5E-DD58EFB53D1C}" dt="2020-04-24T22:23:17.862" v="441"/>
          <ac:picMkLst>
            <pc:docMk/>
            <pc:sldMk cId="1382292793" sldId="275"/>
            <ac:picMk id="1029" creationId="{5D5FEC0C-8CDA-42E9-A31F-19FB6E6A2455}"/>
          </ac:picMkLst>
        </pc:picChg>
        <pc:picChg chg="add del">
          <ac:chgData name="Anirud Vem" userId="dd86d5a8-e5d4-4df5-8e0c-39b05b6d4ddd" providerId="ADAL" clId="{F13031CF-16F1-48B6-9E5E-DD58EFB53D1C}" dt="2020-04-24T22:23:17.862" v="441"/>
          <ac:picMkLst>
            <pc:docMk/>
            <pc:sldMk cId="1382292793" sldId="275"/>
            <ac:picMk id="1030" creationId="{3436FC1D-4CC8-499A-A8D2-D08AE043EE29}"/>
          </ac:picMkLst>
        </pc:picChg>
        <pc:picChg chg="add del">
          <ac:chgData name="Anirud Vem" userId="dd86d5a8-e5d4-4df5-8e0c-39b05b6d4ddd" providerId="ADAL" clId="{F13031CF-16F1-48B6-9E5E-DD58EFB53D1C}" dt="2020-04-24T22:23:17.862" v="441"/>
          <ac:picMkLst>
            <pc:docMk/>
            <pc:sldMk cId="1382292793" sldId="275"/>
            <ac:picMk id="1031" creationId="{C27CD8AF-C5EA-4AFE-9A8E-C7563812197F}"/>
          </ac:picMkLst>
        </pc:picChg>
        <pc:picChg chg="add del">
          <ac:chgData name="Anirud Vem" userId="dd86d5a8-e5d4-4df5-8e0c-39b05b6d4ddd" providerId="ADAL" clId="{F13031CF-16F1-48B6-9E5E-DD58EFB53D1C}" dt="2020-04-24T22:23:17.862" v="441"/>
          <ac:picMkLst>
            <pc:docMk/>
            <pc:sldMk cId="1382292793" sldId="275"/>
            <ac:picMk id="1032" creationId="{D89445E8-F732-42C2-B8DF-B61ACB809802}"/>
          </ac:picMkLst>
        </pc:picChg>
        <pc:picChg chg="add del">
          <ac:chgData name="Anirud Vem" userId="dd86d5a8-e5d4-4df5-8e0c-39b05b6d4ddd" providerId="ADAL" clId="{F13031CF-16F1-48B6-9E5E-DD58EFB53D1C}" dt="2020-04-24T22:23:17.862" v="441"/>
          <ac:picMkLst>
            <pc:docMk/>
            <pc:sldMk cId="1382292793" sldId="275"/>
            <ac:picMk id="1033" creationId="{D1C25E3E-9A61-422C-B441-F94A10DC6474}"/>
          </ac:picMkLst>
        </pc:picChg>
        <pc:picChg chg="add del">
          <ac:chgData name="Anirud Vem" userId="dd86d5a8-e5d4-4df5-8e0c-39b05b6d4ddd" providerId="ADAL" clId="{F13031CF-16F1-48B6-9E5E-DD58EFB53D1C}" dt="2020-04-24T22:23:17.862" v="441"/>
          <ac:picMkLst>
            <pc:docMk/>
            <pc:sldMk cId="1382292793" sldId="275"/>
            <ac:picMk id="1034" creationId="{883A856A-12A3-4729-8204-AD57A5BC8E07}"/>
          </ac:picMkLst>
        </pc:picChg>
        <pc:picChg chg="add del">
          <ac:chgData name="Anirud Vem" userId="dd86d5a8-e5d4-4df5-8e0c-39b05b6d4ddd" providerId="ADAL" clId="{F13031CF-16F1-48B6-9E5E-DD58EFB53D1C}" dt="2020-04-24T22:23:17.862" v="441"/>
          <ac:picMkLst>
            <pc:docMk/>
            <pc:sldMk cId="1382292793" sldId="275"/>
            <ac:picMk id="1035" creationId="{B2721FD3-FF70-44F0-99B5-480934E743FD}"/>
          </ac:picMkLst>
        </pc:picChg>
        <pc:picChg chg="add del">
          <ac:chgData name="Anirud Vem" userId="dd86d5a8-e5d4-4df5-8e0c-39b05b6d4ddd" providerId="ADAL" clId="{F13031CF-16F1-48B6-9E5E-DD58EFB53D1C}" dt="2020-04-24T22:23:17.862" v="441"/>
          <ac:picMkLst>
            <pc:docMk/>
            <pc:sldMk cId="1382292793" sldId="275"/>
            <ac:picMk id="1036" creationId="{13BB3B99-5151-49B4-AFB6-A62650F92251}"/>
          </ac:picMkLst>
        </pc:picChg>
        <pc:picChg chg="add del mod">
          <ac:chgData name="Anirud Vem" userId="dd86d5a8-e5d4-4df5-8e0c-39b05b6d4ddd" providerId="ADAL" clId="{F13031CF-16F1-48B6-9E5E-DD58EFB53D1C}" dt="2020-04-24T21:04:52.964" v="196" actId="478"/>
          <ac:picMkLst>
            <pc:docMk/>
            <pc:sldMk cId="1382292793" sldId="275"/>
            <ac:picMk id="2050" creationId="{96C79A8B-0492-46AB-8C3D-A820FEB85702}"/>
          </ac:picMkLst>
        </pc:picChg>
        <pc:picChg chg="add del mod">
          <ac:chgData name="Anirud Vem" userId="dd86d5a8-e5d4-4df5-8e0c-39b05b6d4ddd" providerId="ADAL" clId="{F13031CF-16F1-48B6-9E5E-DD58EFB53D1C}" dt="2020-04-24T21:05:16.751" v="202" actId="478"/>
          <ac:picMkLst>
            <pc:docMk/>
            <pc:sldMk cId="1382292793" sldId="275"/>
            <ac:picMk id="2052" creationId="{1E572F6E-43C0-40B4-9085-7B45E42452BC}"/>
          </ac:picMkLst>
        </pc:picChg>
        <pc:picChg chg="add mod">
          <ac:chgData name="Anirud Vem" userId="dd86d5a8-e5d4-4df5-8e0c-39b05b6d4ddd" providerId="ADAL" clId="{F13031CF-16F1-48B6-9E5E-DD58EFB53D1C}" dt="2020-04-24T21:06:46.241" v="265" actId="26606"/>
          <ac:picMkLst>
            <pc:docMk/>
            <pc:sldMk cId="1382292793" sldId="275"/>
            <ac:picMk id="2054" creationId="{11688306-3110-4343-A295-B8AF40B0F4D4}"/>
          </ac:picMkLst>
        </pc:picChg>
      </pc:sldChg>
      <pc:sldChg chg="addSp delSp modSp add ord">
        <pc:chgData name="Anirud Vem" userId="dd86d5a8-e5d4-4df5-8e0c-39b05b6d4ddd" providerId="ADAL" clId="{F13031CF-16F1-48B6-9E5E-DD58EFB53D1C}" dt="2020-04-25T02:17:04.362" v="1729" actId="113"/>
        <pc:sldMkLst>
          <pc:docMk/>
          <pc:sldMk cId="294755181" sldId="276"/>
        </pc:sldMkLst>
        <pc:spChg chg="add del mod">
          <ac:chgData name="Anirud Vem" userId="dd86d5a8-e5d4-4df5-8e0c-39b05b6d4ddd" providerId="ADAL" clId="{F13031CF-16F1-48B6-9E5E-DD58EFB53D1C}" dt="2020-04-24T21:31:53.837" v="387" actId="931"/>
          <ac:spMkLst>
            <pc:docMk/>
            <pc:sldMk cId="294755181" sldId="276"/>
            <ac:spMk id="2" creationId="{2BC6F58E-43EB-4513-9C6F-26834FA41B48}"/>
          </ac:spMkLst>
        </pc:spChg>
        <pc:spChg chg="add mod">
          <ac:chgData name="Anirud Vem" userId="dd86d5a8-e5d4-4df5-8e0c-39b05b6d4ddd" providerId="ADAL" clId="{F13031CF-16F1-48B6-9E5E-DD58EFB53D1C}" dt="2020-04-24T22:31:03.052" v="526" actId="478"/>
          <ac:spMkLst>
            <pc:docMk/>
            <pc:sldMk cId="294755181" sldId="276"/>
            <ac:spMk id="4" creationId="{4A88DC2D-BB71-4AC1-ADB0-BEA87F8842CD}"/>
          </ac:spMkLst>
        </pc:spChg>
        <pc:spChg chg="add mod">
          <ac:chgData name="Anirud Vem" userId="dd86d5a8-e5d4-4df5-8e0c-39b05b6d4ddd" providerId="ADAL" clId="{F13031CF-16F1-48B6-9E5E-DD58EFB53D1C}" dt="2020-04-25T02:17:04.362" v="1729" actId="113"/>
          <ac:spMkLst>
            <pc:docMk/>
            <pc:sldMk cId="294755181" sldId="276"/>
            <ac:spMk id="9" creationId="{936F5FB2-449C-4C88-B43F-0620C0E1ED86}"/>
          </ac:spMkLst>
        </pc:spChg>
        <pc:spChg chg="add del mod">
          <ac:chgData name="Anirud Vem" userId="dd86d5a8-e5d4-4df5-8e0c-39b05b6d4ddd" providerId="ADAL" clId="{F13031CF-16F1-48B6-9E5E-DD58EFB53D1C}" dt="2020-04-24T22:28:46.257" v="450"/>
          <ac:spMkLst>
            <pc:docMk/>
            <pc:sldMk cId="294755181" sldId="276"/>
            <ac:spMk id="23" creationId="{1696F0FC-700A-44B2-A2C3-C9CABF35E8D3}"/>
          </ac:spMkLst>
        </pc:spChg>
        <pc:spChg chg="del">
          <ac:chgData name="Anirud Vem" userId="dd86d5a8-e5d4-4df5-8e0c-39b05b6d4ddd" providerId="ADAL" clId="{F13031CF-16F1-48B6-9E5E-DD58EFB53D1C}" dt="2020-04-24T21:31:07.879" v="386" actId="478"/>
          <ac:spMkLst>
            <pc:docMk/>
            <pc:sldMk cId="294755181" sldId="276"/>
            <ac:spMk id="76" creationId="{8A1B6DCB-B9A7-409A-8374-F21F7783CFCE}"/>
          </ac:spMkLst>
        </pc:spChg>
        <pc:graphicFrameChg chg="add del mod ord modGraphic">
          <ac:chgData name="Anirud Vem" userId="dd86d5a8-e5d4-4df5-8e0c-39b05b6d4ddd" providerId="ADAL" clId="{F13031CF-16F1-48B6-9E5E-DD58EFB53D1C}" dt="2020-04-24T21:30:35.342" v="383" actId="3680"/>
          <ac:graphicFrameMkLst>
            <pc:docMk/>
            <pc:sldMk cId="294755181" sldId="276"/>
            <ac:graphicFrameMk id="3" creationId="{1085E896-D7C5-4145-9AB6-94BAD8C18BA8}"/>
          </ac:graphicFrameMkLst>
        </pc:graphicFrameChg>
        <pc:graphicFrameChg chg="add del">
          <ac:chgData name="Anirud Vem" userId="dd86d5a8-e5d4-4df5-8e0c-39b05b6d4ddd" providerId="ADAL" clId="{F13031CF-16F1-48B6-9E5E-DD58EFB53D1C}" dt="2020-04-24T21:31:02.700" v="385"/>
          <ac:graphicFrameMkLst>
            <pc:docMk/>
            <pc:sldMk cId="294755181" sldId="276"/>
            <ac:graphicFrameMk id="7" creationId="{7DEEB2C2-A1D7-409C-BE5A-E4CF322E634A}"/>
          </ac:graphicFrameMkLst>
        </pc:graphicFrameChg>
        <pc:picChg chg="add del mod">
          <ac:chgData name="Anirud Vem" userId="dd86d5a8-e5d4-4df5-8e0c-39b05b6d4ddd" providerId="ADAL" clId="{F13031CF-16F1-48B6-9E5E-DD58EFB53D1C}" dt="2020-04-24T22:31:03.052" v="526" actId="478"/>
          <ac:picMkLst>
            <pc:docMk/>
            <pc:sldMk cId="294755181" sldId="276"/>
            <ac:picMk id="2" creationId="{527E76B5-AA53-43AA-9A8A-D8F5FE4E57FF}"/>
          </ac:picMkLst>
        </pc:picChg>
        <pc:picChg chg="add del mod">
          <ac:chgData name="Anirud Vem" userId="dd86d5a8-e5d4-4df5-8e0c-39b05b6d4ddd" providerId="ADAL" clId="{F13031CF-16F1-48B6-9E5E-DD58EFB53D1C}" dt="2020-04-24T21:31:56.465" v="400" actId="478"/>
          <ac:picMkLst>
            <pc:docMk/>
            <pc:sldMk cId="294755181" sldId="276"/>
            <ac:picMk id="11" creationId="{CF8296AD-3752-46CF-92DC-8E538F1A949C}"/>
          </ac:picMkLst>
        </pc:picChg>
        <pc:picChg chg="add del mod">
          <ac:chgData name="Anirud Vem" userId="dd86d5a8-e5d4-4df5-8e0c-39b05b6d4ddd" providerId="ADAL" clId="{F13031CF-16F1-48B6-9E5E-DD58EFB53D1C}" dt="2020-04-24T21:31:56.465" v="400" actId="478"/>
          <ac:picMkLst>
            <pc:docMk/>
            <pc:sldMk cId="294755181" sldId="276"/>
            <ac:picMk id="13" creationId="{148B1DCB-6128-4822-A324-2C356A24D2A7}"/>
          </ac:picMkLst>
        </pc:picChg>
        <pc:picChg chg="add del mod">
          <ac:chgData name="Anirud Vem" userId="dd86d5a8-e5d4-4df5-8e0c-39b05b6d4ddd" providerId="ADAL" clId="{F13031CF-16F1-48B6-9E5E-DD58EFB53D1C}" dt="2020-04-24T21:31:56.465" v="400" actId="478"/>
          <ac:picMkLst>
            <pc:docMk/>
            <pc:sldMk cId="294755181" sldId="276"/>
            <ac:picMk id="15" creationId="{FE6617A8-CD3B-465A-A18C-7638505B5032}"/>
          </ac:picMkLst>
        </pc:picChg>
        <pc:picChg chg="add del mod">
          <ac:chgData name="Anirud Vem" userId="dd86d5a8-e5d4-4df5-8e0c-39b05b6d4ddd" providerId="ADAL" clId="{F13031CF-16F1-48B6-9E5E-DD58EFB53D1C}" dt="2020-04-24T21:31:56.465" v="400" actId="478"/>
          <ac:picMkLst>
            <pc:docMk/>
            <pc:sldMk cId="294755181" sldId="276"/>
            <ac:picMk id="17" creationId="{BBBEF542-6AD3-4A51-A0C7-2E4BECC68AB7}"/>
          </ac:picMkLst>
        </pc:picChg>
        <pc:picChg chg="add del mod">
          <ac:chgData name="Anirud Vem" userId="dd86d5a8-e5d4-4df5-8e0c-39b05b6d4ddd" providerId="ADAL" clId="{F13031CF-16F1-48B6-9E5E-DD58EFB53D1C}" dt="2020-04-24T21:31:56.465" v="400" actId="478"/>
          <ac:picMkLst>
            <pc:docMk/>
            <pc:sldMk cId="294755181" sldId="276"/>
            <ac:picMk id="19" creationId="{2D51ACC6-4F68-477A-B651-86AA3C7B1ABD}"/>
          </ac:picMkLst>
        </pc:picChg>
        <pc:picChg chg="add del mod">
          <ac:chgData name="Anirud Vem" userId="dd86d5a8-e5d4-4df5-8e0c-39b05b6d4ddd" providerId="ADAL" clId="{F13031CF-16F1-48B6-9E5E-DD58EFB53D1C}" dt="2020-04-24T21:31:56.465" v="400" actId="478"/>
          <ac:picMkLst>
            <pc:docMk/>
            <pc:sldMk cId="294755181" sldId="276"/>
            <ac:picMk id="21" creationId="{119A0359-1F52-47F5-A1FE-954981351447}"/>
          </ac:picMkLst>
        </pc:picChg>
        <pc:picChg chg="del">
          <ac:chgData name="Anirud Vem" userId="dd86d5a8-e5d4-4df5-8e0c-39b05b6d4ddd" providerId="ADAL" clId="{F13031CF-16F1-48B6-9E5E-DD58EFB53D1C}" dt="2020-04-24T21:30:26.935" v="381" actId="478"/>
          <ac:picMkLst>
            <pc:docMk/>
            <pc:sldMk cId="294755181" sldId="276"/>
            <ac:picMk id="1026" creationId="{B2597518-7EDA-4424-8B35-9ED976D82DA5}"/>
          </ac:picMkLst>
        </pc:picChg>
      </pc:sldChg>
      <pc:sldChg chg="addSp delSp modSp">
        <pc:chgData name="Anirud Vem" userId="dd86d5a8-e5d4-4df5-8e0c-39b05b6d4ddd" providerId="ADAL" clId="{F13031CF-16F1-48B6-9E5E-DD58EFB53D1C}" dt="2020-04-24T23:51:21.860" v="1321" actId="403"/>
        <pc:sldMkLst>
          <pc:docMk/>
          <pc:sldMk cId="1099720501" sldId="278"/>
        </pc:sldMkLst>
        <pc:spChg chg="add del mod">
          <ac:chgData name="Anirud Vem" userId="dd86d5a8-e5d4-4df5-8e0c-39b05b6d4ddd" providerId="ADAL" clId="{F13031CF-16F1-48B6-9E5E-DD58EFB53D1C}" dt="2020-04-24T23:49:36.818" v="1265" actId="478"/>
          <ac:spMkLst>
            <pc:docMk/>
            <pc:sldMk cId="1099720501" sldId="278"/>
            <ac:spMk id="2" creationId="{2E934DB1-6409-448D-A985-F4F812DA5358}"/>
          </ac:spMkLst>
        </pc:spChg>
        <pc:spChg chg="add mod">
          <ac:chgData name="Anirud Vem" userId="dd86d5a8-e5d4-4df5-8e0c-39b05b6d4ddd" providerId="ADAL" clId="{F13031CF-16F1-48B6-9E5E-DD58EFB53D1C}" dt="2020-04-24T23:51:21.860" v="1321" actId="403"/>
          <ac:spMkLst>
            <pc:docMk/>
            <pc:sldMk cId="1099720501" sldId="278"/>
            <ac:spMk id="3" creationId="{EDBFBD4B-FFF6-47E6-A832-2649F1F6B297}"/>
          </ac:spMkLst>
        </pc:spChg>
        <pc:spChg chg="mod">
          <ac:chgData name="Anirud Vem" userId="dd86d5a8-e5d4-4df5-8e0c-39b05b6d4ddd" providerId="ADAL" clId="{F13031CF-16F1-48B6-9E5E-DD58EFB53D1C}" dt="2020-04-24T23:26:55.165" v="586" actId="1076"/>
          <ac:spMkLst>
            <pc:docMk/>
            <pc:sldMk cId="1099720501" sldId="278"/>
            <ac:spMk id="36866" creationId="{00000000-0000-0000-0000-000000000000}"/>
          </ac:spMkLst>
        </pc:spChg>
        <pc:spChg chg="mod">
          <ac:chgData name="Anirud Vem" userId="dd86d5a8-e5d4-4df5-8e0c-39b05b6d4ddd" providerId="ADAL" clId="{F13031CF-16F1-48B6-9E5E-DD58EFB53D1C}" dt="2020-04-24T23:46:49.101" v="1105" actId="1076"/>
          <ac:spMkLst>
            <pc:docMk/>
            <pc:sldMk cId="1099720501" sldId="278"/>
            <ac:spMk id="36867" creationId="{00000000-0000-0000-0000-000000000000}"/>
          </ac:spMkLst>
        </pc:spChg>
      </pc:sldChg>
      <pc:sldChg chg="modSp">
        <pc:chgData name="Anirud Vem" userId="dd86d5a8-e5d4-4df5-8e0c-39b05b6d4ddd" providerId="ADAL" clId="{F13031CF-16F1-48B6-9E5E-DD58EFB53D1C}" dt="2020-04-25T02:37:56.896" v="1737" actId="14100"/>
        <pc:sldMkLst>
          <pc:docMk/>
          <pc:sldMk cId="1338512559" sldId="282"/>
        </pc:sldMkLst>
        <pc:spChg chg="mod">
          <ac:chgData name="Anirud Vem" userId="dd86d5a8-e5d4-4df5-8e0c-39b05b6d4ddd" providerId="ADAL" clId="{F13031CF-16F1-48B6-9E5E-DD58EFB53D1C}" dt="2020-04-25T02:37:56.896" v="1737" actId="14100"/>
          <ac:spMkLst>
            <pc:docMk/>
            <pc:sldMk cId="1338512559" sldId="282"/>
            <ac:spMk id="3" creationId="{820293BA-C11B-4ECE-AA9A-642F22B2D3EA}"/>
          </ac:spMkLst>
        </pc:spChg>
      </pc:sldChg>
      <pc:sldChg chg="modSp">
        <pc:chgData name="Anirud Vem" userId="dd86d5a8-e5d4-4df5-8e0c-39b05b6d4ddd" providerId="ADAL" clId="{F13031CF-16F1-48B6-9E5E-DD58EFB53D1C}" dt="2020-04-25T02:24:21.116" v="1730" actId="1076"/>
        <pc:sldMkLst>
          <pc:docMk/>
          <pc:sldMk cId="1539913071" sldId="285"/>
        </pc:sldMkLst>
        <pc:spChg chg="mod">
          <ac:chgData name="Anirud Vem" userId="dd86d5a8-e5d4-4df5-8e0c-39b05b6d4ddd" providerId="ADAL" clId="{F13031CF-16F1-48B6-9E5E-DD58EFB53D1C}" dt="2020-04-25T02:24:21.116" v="1730" actId="1076"/>
          <ac:spMkLst>
            <pc:docMk/>
            <pc:sldMk cId="1539913071" sldId="285"/>
            <ac:spMk id="2" creationId="{3227D1C1-2EF9-4FE3-92ED-2F8D44A81D14}"/>
          </ac:spMkLst>
        </pc:spChg>
        <pc:spChg chg="mod">
          <ac:chgData name="Anirud Vem" userId="dd86d5a8-e5d4-4df5-8e0c-39b05b6d4ddd" providerId="ADAL" clId="{F13031CF-16F1-48B6-9E5E-DD58EFB53D1C}" dt="2020-04-25T00:38:23.763" v="1325" actId="1076"/>
          <ac:spMkLst>
            <pc:docMk/>
            <pc:sldMk cId="1539913071" sldId="285"/>
            <ac:spMk id="3" creationId="{217782F2-38BE-44A0-BEB7-91A32CB62A4E}"/>
          </ac:spMkLst>
        </pc:spChg>
      </pc:sldChg>
      <pc:sldChg chg="delSp modSp">
        <pc:chgData name="Anirud Vem" userId="dd86d5a8-e5d4-4df5-8e0c-39b05b6d4ddd" providerId="ADAL" clId="{F13031CF-16F1-48B6-9E5E-DD58EFB53D1C}" dt="2020-04-25T02:47:45.300" v="1754" actId="1076"/>
        <pc:sldMkLst>
          <pc:docMk/>
          <pc:sldMk cId="4146590591" sldId="286"/>
        </pc:sldMkLst>
        <pc:spChg chg="del">
          <ac:chgData name="Anirud Vem" userId="dd86d5a8-e5d4-4df5-8e0c-39b05b6d4ddd" providerId="ADAL" clId="{F13031CF-16F1-48B6-9E5E-DD58EFB53D1C}" dt="2020-04-24T23:19:07.129" v="535" actId="478"/>
          <ac:spMkLst>
            <pc:docMk/>
            <pc:sldMk cId="4146590591" sldId="286"/>
            <ac:spMk id="2" creationId="{C9242F2F-C93C-4304-8ADC-5B06435508A2}"/>
          </ac:spMkLst>
        </pc:spChg>
        <pc:spChg chg="mod">
          <ac:chgData name="Anirud Vem" userId="dd86d5a8-e5d4-4df5-8e0c-39b05b6d4ddd" providerId="ADAL" clId="{F13031CF-16F1-48B6-9E5E-DD58EFB53D1C}" dt="2020-04-25T02:47:34.519" v="1753" actId="113"/>
          <ac:spMkLst>
            <pc:docMk/>
            <pc:sldMk cId="4146590591" sldId="286"/>
            <ac:spMk id="3" creationId="{FC4933CD-87B9-4330-89B1-7F83CB2EDFFD}"/>
          </ac:spMkLst>
        </pc:spChg>
        <pc:picChg chg="mod">
          <ac:chgData name="Anirud Vem" userId="dd86d5a8-e5d4-4df5-8e0c-39b05b6d4ddd" providerId="ADAL" clId="{F13031CF-16F1-48B6-9E5E-DD58EFB53D1C}" dt="2020-04-25T02:47:45.300" v="1754" actId="1076"/>
          <ac:picMkLst>
            <pc:docMk/>
            <pc:sldMk cId="4146590591" sldId="286"/>
            <ac:picMk id="4" creationId="{5D797201-B6E8-49E9-83C8-596C03B50304}"/>
          </ac:picMkLst>
        </pc:picChg>
      </pc:sldChg>
      <pc:sldChg chg="add del">
        <pc:chgData name="Anirud Vem" userId="dd86d5a8-e5d4-4df5-8e0c-39b05b6d4ddd" providerId="ADAL" clId="{F13031CF-16F1-48B6-9E5E-DD58EFB53D1C}" dt="2020-04-25T00:35:44.036" v="1323" actId="2696"/>
        <pc:sldMkLst>
          <pc:docMk/>
          <pc:sldMk cId="73550377" sldId="292"/>
        </pc:sldMkLst>
      </pc:sldChg>
      <pc:sldChg chg="modSp">
        <pc:chgData name="Anirud Vem" userId="dd86d5a8-e5d4-4df5-8e0c-39b05b6d4ddd" providerId="ADAL" clId="{F13031CF-16F1-48B6-9E5E-DD58EFB53D1C}" dt="2020-04-25T02:33:42.265" v="1736" actId="108"/>
        <pc:sldMkLst>
          <pc:docMk/>
          <pc:sldMk cId="1934751523" sldId="292"/>
        </pc:sldMkLst>
        <pc:spChg chg="mod">
          <ac:chgData name="Anirud Vem" userId="dd86d5a8-e5d4-4df5-8e0c-39b05b6d4ddd" providerId="ADAL" clId="{F13031CF-16F1-48B6-9E5E-DD58EFB53D1C}" dt="2020-04-25T00:39:52.858" v="1326" actId="1076"/>
          <ac:spMkLst>
            <pc:docMk/>
            <pc:sldMk cId="1934751523" sldId="292"/>
            <ac:spMk id="2" creationId="{BD87D1BB-E19C-4D1A-99BC-2A7C01906FF1}"/>
          </ac:spMkLst>
        </pc:spChg>
        <pc:spChg chg="mod">
          <ac:chgData name="Anirud Vem" userId="dd86d5a8-e5d4-4df5-8e0c-39b05b6d4ddd" providerId="ADAL" clId="{F13031CF-16F1-48B6-9E5E-DD58EFB53D1C}" dt="2020-04-25T02:33:42.265" v="1736" actId="108"/>
          <ac:spMkLst>
            <pc:docMk/>
            <pc:sldMk cId="1934751523" sldId="292"/>
            <ac:spMk id="3" creationId="{E0B61268-1169-47D2-A8C8-6FD3B6AA74FB}"/>
          </ac:spMkLst>
        </pc:spChg>
      </pc:sldChg>
      <pc:sldChg chg="add del">
        <pc:chgData name="Anirud Vem" userId="dd86d5a8-e5d4-4df5-8e0c-39b05b6d4ddd" providerId="ADAL" clId="{F13031CF-16F1-48B6-9E5E-DD58EFB53D1C}" dt="2020-04-25T01:34:32.438" v="1331" actId="2696"/>
        <pc:sldMkLst>
          <pc:docMk/>
          <pc:sldMk cId="398608920" sldId="293"/>
        </pc:sldMkLst>
      </pc:sldChg>
      <pc:sldChg chg="modSp add ord">
        <pc:chgData name="Anirud Vem" userId="dd86d5a8-e5d4-4df5-8e0c-39b05b6d4ddd" providerId="ADAL" clId="{F13031CF-16F1-48B6-9E5E-DD58EFB53D1C}" dt="2020-04-25T01:38:09.216" v="1679" actId="113"/>
        <pc:sldMkLst>
          <pc:docMk/>
          <pc:sldMk cId="2585558950" sldId="293"/>
        </pc:sldMkLst>
        <pc:spChg chg="mod">
          <ac:chgData name="Anirud Vem" userId="dd86d5a8-e5d4-4df5-8e0c-39b05b6d4ddd" providerId="ADAL" clId="{F13031CF-16F1-48B6-9E5E-DD58EFB53D1C}" dt="2020-04-25T01:34:41.314" v="1340" actId="20577"/>
          <ac:spMkLst>
            <pc:docMk/>
            <pc:sldMk cId="2585558950" sldId="293"/>
            <ac:spMk id="2" creationId="{CA899CF2-7BD0-4CB7-A734-58BFCBD82662}"/>
          </ac:spMkLst>
        </pc:spChg>
        <pc:spChg chg="mod">
          <ac:chgData name="Anirud Vem" userId="dd86d5a8-e5d4-4df5-8e0c-39b05b6d4ddd" providerId="ADAL" clId="{F13031CF-16F1-48B6-9E5E-DD58EFB53D1C}" dt="2020-04-25T01:38:09.216" v="1679" actId="113"/>
          <ac:spMkLst>
            <pc:docMk/>
            <pc:sldMk cId="2585558950" sldId="293"/>
            <ac:spMk id="3" creationId="{3BBE5697-AB40-41BE-A0B7-61E504026927}"/>
          </ac:spMkLst>
        </pc:spChg>
      </pc:sldChg>
      <pc:sldChg chg="delSp modSp add">
        <pc:chgData name="Anirud Vem" userId="dd86d5a8-e5d4-4df5-8e0c-39b05b6d4ddd" providerId="ADAL" clId="{F13031CF-16F1-48B6-9E5E-DD58EFB53D1C}" dt="2020-04-25T01:48:29.784" v="1721" actId="403"/>
        <pc:sldMkLst>
          <pc:docMk/>
          <pc:sldMk cId="3488866541" sldId="294"/>
        </pc:sldMkLst>
        <pc:spChg chg="del">
          <ac:chgData name="Anirud Vem" userId="dd86d5a8-e5d4-4df5-8e0c-39b05b6d4ddd" providerId="ADAL" clId="{F13031CF-16F1-48B6-9E5E-DD58EFB53D1C}" dt="2020-04-25T01:47:57.183" v="1700" actId="478"/>
          <ac:spMkLst>
            <pc:docMk/>
            <pc:sldMk cId="3488866541" sldId="294"/>
            <ac:spMk id="2" creationId="{E6744F62-85C7-4F4E-9B09-F75AB7B81F5D}"/>
          </ac:spMkLst>
        </pc:spChg>
        <pc:spChg chg="mod">
          <ac:chgData name="Anirud Vem" userId="dd86d5a8-e5d4-4df5-8e0c-39b05b6d4ddd" providerId="ADAL" clId="{F13031CF-16F1-48B6-9E5E-DD58EFB53D1C}" dt="2020-04-25T01:48:29.784" v="1721" actId="403"/>
          <ac:spMkLst>
            <pc:docMk/>
            <pc:sldMk cId="3488866541" sldId="294"/>
            <ac:spMk id="3" creationId="{CC50F9ED-E549-4478-96D5-B0CD7D09C4FA}"/>
          </ac:spMkLst>
        </pc:spChg>
      </pc:sldChg>
      <pc:sldChg chg="modSp">
        <pc:chgData name="Anirud Vem" userId="dd86d5a8-e5d4-4df5-8e0c-39b05b6d4ddd" providerId="ADAL" clId="{F13031CF-16F1-48B6-9E5E-DD58EFB53D1C}" dt="2020-04-25T02:45:12.523" v="1743" actId="14100"/>
        <pc:sldMkLst>
          <pc:docMk/>
          <pc:sldMk cId="3852358095" sldId="295"/>
        </pc:sldMkLst>
        <pc:spChg chg="mod">
          <ac:chgData name="Anirud Vem" userId="dd86d5a8-e5d4-4df5-8e0c-39b05b6d4ddd" providerId="ADAL" clId="{F13031CF-16F1-48B6-9E5E-DD58EFB53D1C}" dt="2020-04-25T02:45:12.523" v="1743" actId="14100"/>
          <ac:spMkLst>
            <pc:docMk/>
            <pc:sldMk cId="3852358095" sldId="295"/>
            <ac:spMk id="4" creationId="{91E3D911-ECCD-4C40-ACED-5D3436C49C51}"/>
          </ac:spMkLst>
        </pc:spChg>
      </pc:sldChg>
      <pc:sldChg chg="modSp">
        <pc:chgData name="Anirud Vem" userId="dd86d5a8-e5d4-4df5-8e0c-39b05b6d4ddd" providerId="ADAL" clId="{F13031CF-16F1-48B6-9E5E-DD58EFB53D1C}" dt="2020-04-25T02:45:50.273" v="1748" actId="1076"/>
        <pc:sldMkLst>
          <pc:docMk/>
          <pc:sldMk cId="2007382630" sldId="296"/>
        </pc:sldMkLst>
        <pc:spChg chg="mod">
          <ac:chgData name="Anirud Vem" userId="dd86d5a8-e5d4-4df5-8e0c-39b05b6d4ddd" providerId="ADAL" clId="{F13031CF-16F1-48B6-9E5E-DD58EFB53D1C}" dt="2020-04-25T02:45:24.778" v="1744" actId="14100"/>
          <ac:spMkLst>
            <pc:docMk/>
            <pc:sldMk cId="2007382630" sldId="296"/>
            <ac:spMk id="3" creationId="{28565295-A5E7-4ED8-A04C-AD420F55C6FA}"/>
          </ac:spMkLst>
        </pc:spChg>
        <pc:picChg chg="mod">
          <ac:chgData name="Anirud Vem" userId="dd86d5a8-e5d4-4df5-8e0c-39b05b6d4ddd" providerId="ADAL" clId="{F13031CF-16F1-48B6-9E5E-DD58EFB53D1C}" dt="2020-04-25T02:45:50.273" v="1748" actId="1076"/>
          <ac:picMkLst>
            <pc:docMk/>
            <pc:sldMk cId="2007382630" sldId="296"/>
            <ac:picMk id="4" creationId="{E188761A-F236-4CA7-933C-66257A63A793}"/>
          </ac:picMkLst>
        </pc:picChg>
      </pc:sldChg>
      <pc:sldChg chg="modSp">
        <pc:chgData name="Anirud Vem" userId="dd86d5a8-e5d4-4df5-8e0c-39b05b6d4ddd" providerId="ADAL" clId="{F13031CF-16F1-48B6-9E5E-DD58EFB53D1C}" dt="2020-04-25T03:07:31.638" v="1755" actId="14100"/>
        <pc:sldMkLst>
          <pc:docMk/>
          <pc:sldMk cId="3150868473" sldId="300"/>
        </pc:sldMkLst>
        <pc:spChg chg="mod">
          <ac:chgData name="Anirud Vem" userId="dd86d5a8-e5d4-4df5-8e0c-39b05b6d4ddd" providerId="ADAL" clId="{F13031CF-16F1-48B6-9E5E-DD58EFB53D1C}" dt="2020-04-25T03:07:31.638" v="1755" actId="14100"/>
          <ac:spMkLst>
            <pc:docMk/>
            <pc:sldMk cId="3150868473" sldId="300"/>
            <ac:spMk id="6" creationId="{A8A78EC5-924E-4E6B-866B-7E77445611E5}"/>
          </ac:spMkLst>
        </pc:spChg>
      </pc:sldChg>
    </pc:docChg>
  </pc:docChgLst>
  <pc:docChgLst>
    <pc:chgData name="Gunti, Nikhil" userId="8e92978e-a989-418d-afc0-7b4abdd09729" providerId="ADAL" clId="{A9A0F575-92C9-4D9D-86EE-1DDFD30CB91B}"/>
    <pc:docChg chg="undo custSel mod addSld delSld modSld sldOrd">
      <pc:chgData name="Gunti, Nikhil" userId="8e92978e-a989-418d-afc0-7b4abdd09729" providerId="ADAL" clId="{A9A0F575-92C9-4D9D-86EE-1DDFD30CB91B}" dt="2020-04-25T03:05:40.489" v="2217"/>
      <pc:docMkLst>
        <pc:docMk/>
      </pc:docMkLst>
      <pc:sldChg chg="modSp">
        <pc:chgData name="Gunti, Nikhil" userId="8e92978e-a989-418d-afc0-7b4abdd09729" providerId="ADAL" clId="{A9A0F575-92C9-4D9D-86EE-1DDFD30CB91B}" dt="2020-04-25T01:30:49.245" v="2109" actId="2711"/>
        <pc:sldMkLst>
          <pc:docMk/>
          <pc:sldMk cId="0" sldId="256"/>
        </pc:sldMkLst>
        <pc:spChg chg="mod">
          <ac:chgData name="Gunti, Nikhil" userId="8e92978e-a989-418d-afc0-7b4abdd09729" providerId="ADAL" clId="{A9A0F575-92C9-4D9D-86EE-1DDFD30CB91B}" dt="2020-04-25T01:30:49.245" v="2109" actId="2711"/>
          <ac:spMkLst>
            <pc:docMk/>
            <pc:sldMk cId="0" sldId="256"/>
            <ac:spMk id="34818" creationId="{00000000-0000-0000-0000-000000000000}"/>
          </ac:spMkLst>
        </pc:spChg>
        <pc:spChg chg="mod">
          <ac:chgData name="Gunti, Nikhil" userId="8e92978e-a989-418d-afc0-7b4abdd09729" providerId="ADAL" clId="{A9A0F575-92C9-4D9D-86EE-1DDFD30CB91B}" dt="2020-04-24T20:32:44.547" v="102" actId="1076"/>
          <ac:spMkLst>
            <pc:docMk/>
            <pc:sldMk cId="0" sldId="256"/>
            <ac:spMk id="34819" creationId="{00000000-0000-0000-0000-000000000000}"/>
          </ac:spMkLst>
        </pc:spChg>
      </pc:sldChg>
      <pc:sldChg chg="del">
        <pc:chgData name="Gunti, Nikhil" userId="8e92978e-a989-418d-afc0-7b4abdd09729" providerId="ADAL" clId="{A9A0F575-92C9-4D9D-86EE-1DDFD30CB91B}" dt="2020-04-24T20:52:03.540" v="136" actId="2696"/>
        <pc:sldMkLst>
          <pc:docMk/>
          <pc:sldMk cId="556880714" sldId="258"/>
        </pc:sldMkLst>
      </pc:sldChg>
      <pc:sldChg chg="ord">
        <pc:chgData name="Gunti, Nikhil" userId="8e92978e-a989-418d-afc0-7b4abdd09729" providerId="ADAL" clId="{A9A0F575-92C9-4D9D-86EE-1DDFD30CB91B}" dt="2020-04-24T20:27:19.652" v="11"/>
        <pc:sldMkLst>
          <pc:docMk/>
          <pc:sldMk cId="0" sldId="259"/>
        </pc:sldMkLst>
      </pc:sldChg>
      <pc:sldChg chg="add ord">
        <pc:chgData name="Gunti, Nikhil" userId="8e92978e-a989-418d-afc0-7b4abdd09729" providerId="ADAL" clId="{A9A0F575-92C9-4D9D-86EE-1DDFD30CB91B}" dt="2020-04-24T20:27:08.653" v="8"/>
        <pc:sldMkLst>
          <pc:docMk/>
          <pc:sldMk cId="809906485" sldId="260"/>
        </pc:sldMkLst>
      </pc:sldChg>
      <pc:sldChg chg="modSp add ord">
        <pc:chgData name="Gunti, Nikhil" userId="8e92978e-a989-418d-afc0-7b4abdd09729" providerId="ADAL" clId="{A9A0F575-92C9-4D9D-86EE-1DDFD30CB91B}" dt="2020-04-25T01:35:28.195" v="2136" actId="2711"/>
        <pc:sldMkLst>
          <pc:docMk/>
          <pc:sldMk cId="3470531065" sldId="261"/>
        </pc:sldMkLst>
        <pc:spChg chg="mod">
          <ac:chgData name="Gunti, Nikhil" userId="8e92978e-a989-418d-afc0-7b4abdd09729" providerId="ADAL" clId="{A9A0F575-92C9-4D9D-86EE-1DDFD30CB91B}" dt="2020-04-25T01:35:28.195" v="2136" actId="2711"/>
          <ac:spMkLst>
            <pc:docMk/>
            <pc:sldMk cId="3470531065" sldId="261"/>
            <ac:spMk id="364546" creationId="{00000000-0000-0000-0000-000000000000}"/>
          </ac:spMkLst>
        </pc:spChg>
      </pc:sldChg>
      <pc:sldChg chg="add ord">
        <pc:chgData name="Gunti, Nikhil" userId="8e92978e-a989-418d-afc0-7b4abdd09729" providerId="ADAL" clId="{A9A0F575-92C9-4D9D-86EE-1DDFD30CB91B}" dt="2020-04-24T20:27:13.325" v="10"/>
        <pc:sldMkLst>
          <pc:docMk/>
          <pc:sldMk cId="1990327711" sldId="262"/>
        </pc:sldMkLst>
      </pc:sldChg>
      <pc:sldChg chg="modSp add">
        <pc:chgData name="Gunti, Nikhil" userId="8e92978e-a989-418d-afc0-7b4abdd09729" providerId="ADAL" clId="{A9A0F575-92C9-4D9D-86EE-1DDFD30CB91B}" dt="2020-04-25T01:37:53.919" v="2145" actId="2711"/>
        <pc:sldMkLst>
          <pc:docMk/>
          <pc:sldMk cId="3558846225" sldId="263"/>
        </pc:sldMkLst>
        <pc:spChg chg="mod">
          <ac:chgData name="Gunti, Nikhil" userId="8e92978e-a989-418d-afc0-7b4abdd09729" providerId="ADAL" clId="{A9A0F575-92C9-4D9D-86EE-1DDFD30CB91B}" dt="2020-04-25T01:37:53.919" v="2145" actId="2711"/>
          <ac:spMkLst>
            <pc:docMk/>
            <pc:sldMk cId="3558846225" sldId="263"/>
            <ac:spMk id="2" creationId="{CF1652FC-BC39-4150-8712-D14008A28A53}"/>
          </ac:spMkLst>
        </pc:spChg>
        <pc:spChg chg="mod">
          <ac:chgData name="Gunti, Nikhil" userId="8e92978e-a989-418d-afc0-7b4abdd09729" providerId="ADAL" clId="{A9A0F575-92C9-4D9D-86EE-1DDFD30CB91B}" dt="2020-04-25T01:37:47.183" v="2144" actId="2711"/>
          <ac:spMkLst>
            <pc:docMk/>
            <pc:sldMk cId="3558846225" sldId="263"/>
            <ac:spMk id="364546" creationId="{00000000-0000-0000-0000-000000000000}"/>
          </ac:spMkLst>
        </pc:spChg>
      </pc:sldChg>
      <pc:sldChg chg="modSp add">
        <pc:chgData name="Gunti, Nikhil" userId="8e92978e-a989-418d-afc0-7b4abdd09729" providerId="ADAL" clId="{A9A0F575-92C9-4D9D-86EE-1DDFD30CB91B}" dt="2020-04-25T01:38:16.747" v="2147" actId="2711"/>
        <pc:sldMkLst>
          <pc:docMk/>
          <pc:sldMk cId="1059979689" sldId="264"/>
        </pc:sldMkLst>
        <pc:spChg chg="mod">
          <ac:chgData name="Gunti, Nikhil" userId="8e92978e-a989-418d-afc0-7b4abdd09729" providerId="ADAL" clId="{A9A0F575-92C9-4D9D-86EE-1DDFD30CB91B}" dt="2020-04-25T01:38:07.089" v="2146" actId="2711"/>
          <ac:spMkLst>
            <pc:docMk/>
            <pc:sldMk cId="1059979689" sldId="264"/>
            <ac:spMk id="364546" creationId="{00000000-0000-0000-0000-000000000000}"/>
          </ac:spMkLst>
        </pc:spChg>
        <pc:spChg chg="mod">
          <ac:chgData name="Gunti, Nikhil" userId="8e92978e-a989-418d-afc0-7b4abdd09729" providerId="ADAL" clId="{A9A0F575-92C9-4D9D-86EE-1DDFD30CB91B}" dt="2020-04-25T01:38:16.747" v="2147" actId="2711"/>
          <ac:spMkLst>
            <pc:docMk/>
            <pc:sldMk cId="1059979689" sldId="264"/>
            <ac:spMk id="364547" creationId="{00000000-0000-0000-0000-000000000000}"/>
          </ac:spMkLst>
        </pc:spChg>
      </pc:sldChg>
      <pc:sldChg chg="add ord">
        <pc:chgData name="Gunti, Nikhil" userId="8e92978e-a989-418d-afc0-7b4abdd09729" providerId="ADAL" clId="{A9A0F575-92C9-4D9D-86EE-1DDFD30CB91B}" dt="2020-04-24T20:27:50.448" v="12"/>
        <pc:sldMkLst>
          <pc:docMk/>
          <pc:sldMk cId="3018538589" sldId="265"/>
        </pc:sldMkLst>
      </pc:sldChg>
      <pc:sldChg chg="addSp modSp add">
        <pc:chgData name="Gunti, Nikhil" userId="8e92978e-a989-418d-afc0-7b4abdd09729" providerId="ADAL" clId="{A9A0F575-92C9-4D9D-86EE-1DDFD30CB91B}" dt="2020-04-25T03:05:23.955" v="2214"/>
        <pc:sldMkLst>
          <pc:docMk/>
          <pc:sldMk cId="2230145983" sldId="266"/>
        </pc:sldMkLst>
        <pc:spChg chg="mod">
          <ac:chgData name="Gunti, Nikhil" userId="8e92978e-a989-418d-afc0-7b4abdd09729" providerId="ADAL" clId="{A9A0F575-92C9-4D9D-86EE-1DDFD30CB91B}" dt="2020-04-25T01:35:02.012" v="2134" actId="2711"/>
          <ac:spMkLst>
            <pc:docMk/>
            <pc:sldMk cId="2230145983" sldId="266"/>
            <ac:spMk id="4" creationId="{F5577F06-AA49-4186-8687-5DD69E3FF878}"/>
          </ac:spMkLst>
        </pc:spChg>
        <pc:spChg chg="mod">
          <ac:chgData name="Gunti, Nikhil" userId="8e92978e-a989-418d-afc0-7b4abdd09729" providerId="ADAL" clId="{A9A0F575-92C9-4D9D-86EE-1DDFD30CB91B}" dt="2020-04-25T01:34:55.787" v="2133" actId="2711"/>
          <ac:spMkLst>
            <pc:docMk/>
            <pc:sldMk cId="2230145983" sldId="266"/>
            <ac:spMk id="5" creationId="{6B82BA01-0994-4CEE-A7F0-E28C1B48F445}"/>
          </ac:spMkLst>
        </pc:spChg>
        <pc:spChg chg="mod">
          <ac:chgData name="Gunti, Nikhil" userId="8e92978e-a989-418d-afc0-7b4abdd09729" providerId="ADAL" clId="{A9A0F575-92C9-4D9D-86EE-1DDFD30CB91B}" dt="2020-04-25T01:35:11.428" v="2135" actId="2711"/>
          <ac:spMkLst>
            <pc:docMk/>
            <pc:sldMk cId="2230145983" sldId="266"/>
            <ac:spMk id="6" creationId="{A2C92F9D-64FC-4985-A23E-15D2C79028AB}"/>
          </ac:spMkLst>
        </pc:spChg>
        <pc:spChg chg="add">
          <ac:chgData name="Gunti, Nikhil" userId="8e92978e-a989-418d-afc0-7b4abdd09729" providerId="ADAL" clId="{A9A0F575-92C9-4D9D-86EE-1DDFD30CB91B}" dt="2020-04-25T03:05:23.955" v="2214"/>
          <ac:spMkLst>
            <pc:docMk/>
            <pc:sldMk cId="2230145983" sldId="266"/>
            <ac:spMk id="9" creationId="{E2E5AA1D-A76C-48BB-952D-C24D73B2AC52}"/>
          </ac:spMkLst>
        </pc:spChg>
      </pc:sldChg>
      <pc:sldChg chg="addSp delSp modSp add">
        <pc:chgData name="Gunti, Nikhil" userId="8e92978e-a989-418d-afc0-7b4abdd09729" providerId="ADAL" clId="{A9A0F575-92C9-4D9D-86EE-1DDFD30CB91B}" dt="2020-04-25T02:05:40.848" v="2161" actId="6549"/>
        <pc:sldMkLst>
          <pc:docMk/>
          <pc:sldMk cId="1666494681" sldId="267"/>
        </pc:sldMkLst>
        <pc:spChg chg="add del mod">
          <ac:chgData name="Gunti, Nikhil" userId="8e92978e-a989-418d-afc0-7b4abdd09729" providerId="ADAL" clId="{A9A0F575-92C9-4D9D-86EE-1DDFD30CB91B}" dt="2020-04-24T22:03:36.502" v="295" actId="478"/>
          <ac:spMkLst>
            <pc:docMk/>
            <pc:sldMk cId="1666494681" sldId="267"/>
            <ac:spMk id="2" creationId="{5E27DF35-126E-41C0-8A8F-DC25F4D9A58C}"/>
          </ac:spMkLst>
        </pc:spChg>
        <pc:spChg chg="add del mod">
          <ac:chgData name="Gunti, Nikhil" userId="8e92978e-a989-418d-afc0-7b4abdd09729" providerId="ADAL" clId="{A9A0F575-92C9-4D9D-86EE-1DDFD30CB91B}" dt="2020-04-24T22:25:39.635" v="648" actId="478"/>
          <ac:spMkLst>
            <pc:docMk/>
            <pc:sldMk cId="1666494681" sldId="267"/>
            <ac:spMk id="3" creationId="{F972E2BD-61E2-4926-A730-959B0879CDF3}"/>
          </ac:spMkLst>
        </pc:spChg>
        <pc:spChg chg="add del mod">
          <ac:chgData name="Gunti, Nikhil" userId="8e92978e-a989-418d-afc0-7b4abdd09729" providerId="ADAL" clId="{A9A0F575-92C9-4D9D-86EE-1DDFD30CB91B}" dt="2020-04-24T22:25:42.603" v="649" actId="478"/>
          <ac:spMkLst>
            <pc:docMk/>
            <pc:sldMk cId="1666494681" sldId="267"/>
            <ac:spMk id="6" creationId="{6AC562CF-94B4-489D-A873-CE9D4FE9F1A6}"/>
          </ac:spMkLst>
        </pc:spChg>
        <pc:spChg chg="add mod">
          <ac:chgData name="Gunti, Nikhil" userId="8e92978e-a989-418d-afc0-7b4abdd09729" providerId="ADAL" clId="{A9A0F575-92C9-4D9D-86EE-1DDFD30CB91B}" dt="2020-04-24T23:27:12.686" v="1258" actId="20577"/>
          <ac:spMkLst>
            <pc:docMk/>
            <pc:sldMk cId="1666494681" sldId="267"/>
            <ac:spMk id="7" creationId="{52090FC1-6F83-4BA8-B339-BD7EECC91E48}"/>
          </ac:spMkLst>
        </pc:spChg>
        <pc:spChg chg="add mod">
          <ac:chgData name="Gunti, Nikhil" userId="8e92978e-a989-418d-afc0-7b4abdd09729" providerId="ADAL" clId="{A9A0F575-92C9-4D9D-86EE-1DDFD30CB91B}" dt="2020-04-24T22:45:04.655" v="979" actId="13926"/>
          <ac:spMkLst>
            <pc:docMk/>
            <pc:sldMk cId="1666494681" sldId="267"/>
            <ac:spMk id="8" creationId="{93075F13-1C59-46D3-8119-435C0F49C813}"/>
          </ac:spMkLst>
        </pc:spChg>
        <pc:spChg chg="mod">
          <ac:chgData name="Gunti, Nikhil" userId="8e92978e-a989-418d-afc0-7b4abdd09729" providerId="ADAL" clId="{A9A0F575-92C9-4D9D-86EE-1DDFD30CB91B}" dt="2020-04-24T21:32:57.346" v="194" actId="1076"/>
          <ac:spMkLst>
            <pc:docMk/>
            <pc:sldMk cId="1666494681" sldId="267"/>
            <ac:spMk id="36866" creationId="{00000000-0000-0000-0000-000000000000}"/>
          </ac:spMkLst>
        </pc:spChg>
        <pc:spChg chg="mod">
          <ac:chgData name="Gunti, Nikhil" userId="8e92978e-a989-418d-afc0-7b4abdd09729" providerId="ADAL" clId="{A9A0F575-92C9-4D9D-86EE-1DDFD30CB91B}" dt="2020-04-25T02:05:40.848" v="2161" actId="6549"/>
          <ac:spMkLst>
            <pc:docMk/>
            <pc:sldMk cId="1666494681" sldId="267"/>
            <ac:spMk id="36867" creationId="{00000000-0000-0000-0000-000000000000}"/>
          </ac:spMkLst>
        </pc:spChg>
        <pc:picChg chg="add mod">
          <ac:chgData name="Gunti, Nikhil" userId="8e92978e-a989-418d-afc0-7b4abdd09729" providerId="ADAL" clId="{A9A0F575-92C9-4D9D-86EE-1DDFD30CB91B}" dt="2020-04-24T22:39:06.068" v="930" actId="14100"/>
          <ac:picMkLst>
            <pc:docMk/>
            <pc:sldMk cId="1666494681" sldId="267"/>
            <ac:picMk id="2" creationId="{24990294-71BE-4958-9939-8A7A88CBBFE8}"/>
          </ac:picMkLst>
        </pc:picChg>
        <pc:picChg chg="add mod">
          <ac:chgData name="Gunti, Nikhil" userId="8e92978e-a989-418d-afc0-7b4abdd09729" providerId="ADAL" clId="{A9A0F575-92C9-4D9D-86EE-1DDFD30CB91B}" dt="2020-04-24T22:40:06.855" v="936" actId="14100"/>
          <ac:picMkLst>
            <pc:docMk/>
            <pc:sldMk cId="1666494681" sldId="267"/>
            <ac:picMk id="4" creationId="{7DBEBEF5-D542-4798-BA8C-FC4B0A57AE6E}"/>
          </ac:picMkLst>
        </pc:picChg>
      </pc:sldChg>
      <pc:sldChg chg="add">
        <pc:chgData name="Gunti, Nikhil" userId="8e92978e-a989-418d-afc0-7b4abdd09729" providerId="ADAL" clId="{A9A0F575-92C9-4D9D-86EE-1DDFD30CB91B}" dt="2020-04-24T20:33:15.713" v="103"/>
        <pc:sldMkLst>
          <pc:docMk/>
          <pc:sldMk cId="3706463091" sldId="268"/>
        </pc:sldMkLst>
      </pc:sldChg>
      <pc:sldChg chg="delSp modSp add ord setBg delDesignElem">
        <pc:chgData name="Gunti, Nikhil" userId="8e92978e-a989-418d-afc0-7b4abdd09729" providerId="ADAL" clId="{A9A0F575-92C9-4D9D-86EE-1DDFD30CB91B}" dt="2020-04-25T02:41:02.182" v="2163" actId="14826"/>
        <pc:sldMkLst>
          <pc:docMk/>
          <pc:sldMk cId="2515781588" sldId="269"/>
        </pc:sldMkLst>
        <pc:spChg chg="mod">
          <ac:chgData name="Gunti, Nikhil" userId="8e92978e-a989-418d-afc0-7b4abdd09729" providerId="ADAL" clId="{A9A0F575-92C9-4D9D-86EE-1DDFD30CB91B}" dt="2020-04-25T01:30:31.892" v="2108" actId="2711"/>
          <ac:spMkLst>
            <pc:docMk/>
            <pc:sldMk cId="2515781588" sldId="269"/>
            <ac:spMk id="2" creationId="{C121D20A-AC91-40FB-9DD8-135D001E5EFD}"/>
          </ac:spMkLst>
        </pc:spChg>
        <pc:spChg chg="mod">
          <ac:chgData name="Gunti, Nikhil" userId="8e92978e-a989-418d-afc0-7b4abdd09729" providerId="ADAL" clId="{A9A0F575-92C9-4D9D-86EE-1DDFD30CB91B}" dt="2020-04-24T20:37:38.024" v="106" actId="27636"/>
          <ac:spMkLst>
            <pc:docMk/>
            <pc:sldMk cId="2515781588" sldId="269"/>
            <ac:spMk id="11" creationId="{34421F10-84E4-4888-891E-26AC83784451}"/>
          </ac:spMkLst>
        </pc:spChg>
        <pc:spChg chg="del">
          <ac:chgData name="Gunti, Nikhil" userId="8e92978e-a989-418d-afc0-7b4abdd09729" providerId="ADAL" clId="{A9A0F575-92C9-4D9D-86EE-1DDFD30CB91B}" dt="2020-04-24T20:37:37.986" v="105"/>
          <ac:spMkLst>
            <pc:docMk/>
            <pc:sldMk cId="2515781588" sldId="269"/>
            <ac:spMk id="32" creationId="{F747F1B4-B831-4277-8AB0-32767F7EB7BF}"/>
          </ac:spMkLst>
        </pc:spChg>
        <pc:spChg chg="del">
          <ac:chgData name="Gunti, Nikhil" userId="8e92978e-a989-418d-afc0-7b4abdd09729" providerId="ADAL" clId="{A9A0F575-92C9-4D9D-86EE-1DDFD30CB91B}" dt="2020-04-24T20:37:37.986" v="105"/>
          <ac:spMkLst>
            <pc:docMk/>
            <pc:sldMk cId="2515781588" sldId="269"/>
            <ac:spMk id="34" creationId="{D80CFA21-AB7C-4BEB-9BFF-05764FBBF3C6}"/>
          </ac:spMkLst>
        </pc:spChg>
        <pc:spChg chg="del">
          <ac:chgData name="Gunti, Nikhil" userId="8e92978e-a989-418d-afc0-7b4abdd09729" providerId="ADAL" clId="{A9A0F575-92C9-4D9D-86EE-1DDFD30CB91B}" dt="2020-04-24T20:37:37.986" v="105"/>
          <ac:spMkLst>
            <pc:docMk/>
            <pc:sldMk cId="2515781588" sldId="269"/>
            <ac:spMk id="36" creationId="{12F7E335-851A-4CAE-B09F-E657819D4600}"/>
          </ac:spMkLst>
        </pc:spChg>
        <pc:spChg chg="del">
          <ac:chgData name="Gunti, Nikhil" userId="8e92978e-a989-418d-afc0-7b4abdd09729" providerId="ADAL" clId="{A9A0F575-92C9-4D9D-86EE-1DDFD30CB91B}" dt="2020-04-24T20:37:37.986" v="105"/>
          <ac:spMkLst>
            <pc:docMk/>
            <pc:sldMk cId="2515781588" sldId="269"/>
            <ac:spMk id="38" creationId="{10B541F0-7F6E-402E-84D8-CF96EACA5FBC}"/>
          </ac:spMkLst>
        </pc:spChg>
        <pc:picChg chg="mod modCrop">
          <ac:chgData name="Gunti, Nikhil" userId="8e92978e-a989-418d-afc0-7b4abdd09729" providerId="ADAL" clId="{A9A0F575-92C9-4D9D-86EE-1DDFD30CB91B}" dt="2020-04-25T02:41:02.182" v="2163" actId="14826"/>
          <ac:picMkLst>
            <pc:docMk/>
            <pc:sldMk cId="2515781588" sldId="269"/>
            <ac:picMk id="14" creationId="{B4472BFF-C765-495B-A378-D16901255017}"/>
          </ac:picMkLst>
        </pc:picChg>
      </pc:sldChg>
      <pc:sldChg chg="delSp modSp add del setBg delDesignElem">
        <pc:chgData name="Gunti, Nikhil" userId="8e92978e-a989-418d-afc0-7b4abdd09729" providerId="ADAL" clId="{A9A0F575-92C9-4D9D-86EE-1DDFD30CB91B}" dt="2020-04-24T20:38:14.756" v="114" actId="2696"/>
        <pc:sldMkLst>
          <pc:docMk/>
          <pc:sldMk cId="2627355742" sldId="270"/>
        </pc:sldMkLst>
        <pc:spChg chg="mod">
          <ac:chgData name="Gunti, Nikhil" userId="8e92978e-a989-418d-afc0-7b4abdd09729" providerId="ADAL" clId="{A9A0F575-92C9-4D9D-86EE-1DDFD30CB91B}" dt="2020-04-24T20:38:09.904" v="113" actId="27636"/>
          <ac:spMkLst>
            <pc:docMk/>
            <pc:sldMk cId="2627355742" sldId="270"/>
            <ac:spMk id="11" creationId="{34421F10-84E4-4888-891E-26AC83784451}"/>
          </ac:spMkLst>
        </pc:spChg>
        <pc:spChg chg="del">
          <ac:chgData name="Gunti, Nikhil" userId="8e92978e-a989-418d-afc0-7b4abdd09729" providerId="ADAL" clId="{A9A0F575-92C9-4D9D-86EE-1DDFD30CB91B}" dt="2020-04-24T20:38:09.888" v="112"/>
          <ac:spMkLst>
            <pc:docMk/>
            <pc:sldMk cId="2627355742" sldId="270"/>
            <ac:spMk id="32" creationId="{F747F1B4-B831-4277-8AB0-32767F7EB7BF}"/>
          </ac:spMkLst>
        </pc:spChg>
        <pc:spChg chg="del">
          <ac:chgData name="Gunti, Nikhil" userId="8e92978e-a989-418d-afc0-7b4abdd09729" providerId="ADAL" clId="{A9A0F575-92C9-4D9D-86EE-1DDFD30CB91B}" dt="2020-04-24T20:38:09.888" v="112"/>
          <ac:spMkLst>
            <pc:docMk/>
            <pc:sldMk cId="2627355742" sldId="270"/>
            <ac:spMk id="34" creationId="{D80CFA21-AB7C-4BEB-9BFF-05764FBBF3C6}"/>
          </ac:spMkLst>
        </pc:spChg>
        <pc:spChg chg="del">
          <ac:chgData name="Gunti, Nikhil" userId="8e92978e-a989-418d-afc0-7b4abdd09729" providerId="ADAL" clId="{A9A0F575-92C9-4D9D-86EE-1DDFD30CB91B}" dt="2020-04-24T20:38:09.888" v="112"/>
          <ac:spMkLst>
            <pc:docMk/>
            <pc:sldMk cId="2627355742" sldId="270"/>
            <ac:spMk id="36" creationId="{12F7E335-851A-4CAE-B09F-E657819D4600}"/>
          </ac:spMkLst>
        </pc:spChg>
        <pc:spChg chg="del">
          <ac:chgData name="Gunti, Nikhil" userId="8e92978e-a989-418d-afc0-7b4abdd09729" providerId="ADAL" clId="{A9A0F575-92C9-4D9D-86EE-1DDFD30CB91B}" dt="2020-04-24T20:38:09.888" v="112"/>
          <ac:spMkLst>
            <pc:docMk/>
            <pc:sldMk cId="2627355742" sldId="270"/>
            <ac:spMk id="38" creationId="{10B541F0-7F6E-402E-84D8-CF96EACA5FBC}"/>
          </ac:spMkLst>
        </pc:spChg>
      </pc:sldChg>
      <pc:sldChg chg="addSp modSp">
        <pc:chgData name="Gunti, Nikhil" userId="8e92978e-a989-418d-afc0-7b4abdd09729" providerId="ADAL" clId="{A9A0F575-92C9-4D9D-86EE-1DDFD30CB91B}" dt="2020-04-25T03:05:20.482" v="2213" actId="1076"/>
        <pc:sldMkLst>
          <pc:docMk/>
          <pc:sldMk cId="294755181" sldId="276"/>
        </pc:sldMkLst>
        <pc:spChg chg="add mod">
          <ac:chgData name="Gunti, Nikhil" userId="8e92978e-a989-418d-afc0-7b4abdd09729" providerId="ADAL" clId="{A9A0F575-92C9-4D9D-86EE-1DDFD30CB91B}" dt="2020-04-25T03:05:20.482" v="2213" actId="1076"/>
          <ac:spMkLst>
            <pc:docMk/>
            <pc:sldMk cId="294755181" sldId="276"/>
            <ac:spMk id="7" creationId="{9E37B7F5-A511-4560-B602-2CE88314D371}"/>
          </ac:spMkLst>
        </pc:spChg>
        <pc:spChg chg="mod">
          <ac:chgData name="Gunti, Nikhil" userId="8e92978e-a989-418d-afc0-7b4abdd09729" providerId="ADAL" clId="{A9A0F575-92C9-4D9D-86EE-1DDFD30CB91B}" dt="2020-04-25T01:34:46.717" v="2132" actId="2711"/>
          <ac:spMkLst>
            <pc:docMk/>
            <pc:sldMk cId="294755181" sldId="276"/>
            <ac:spMk id="9" creationId="{936F5FB2-449C-4C88-B43F-0620C0E1ED86}"/>
          </ac:spMkLst>
        </pc:spChg>
      </pc:sldChg>
      <pc:sldChg chg="addSp delSp modSp add mod modClrScheme chgLayout">
        <pc:chgData name="Gunti, Nikhil" userId="8e92978e-a989-418d-afc0-7b4abdd09729" providerId="ADAL" clId="{A9A0F575-92C9-4D9D-86EE-1DDFD30CB91B}" dt="2020-04-25T01:49:37.440" v="2152" actId="1076"/>
        <pc:sldMkLst>
          <pc:docMk/>
          <pc:sldMk cId="3287776369" sldId="277"/>
        </pc:sldMkLst>
        <pc:spChg chg="add del mod">
          <ac:chgData name="Gunti, Nikhil" userId="8e92978e-a989-418d-afc0-7b4abdd09729" providerId="ADAL" clId="{A9A0F575-92C9-4D9D-86EE-1DDFD30CB91B}" dt="2020-04-24T22:52:03.652" v="1087" actId="478"/>
          <ac:spMkLst>
            <pc:docMk/>
            <pc:sldMk cId="3287776369" sldId="277"/>
            <ac:spMk id="4" creationId="{4A084311-716E-4757-92B7-C9D06FEF7830}"/>
          </ac:spMkLst>
        </pc:spChg>
        <pc:spChg chg="add mod">
          <ac:chgData name="Gunti, Nikhil" userId="8e92978e-a989-418d-afc0-7b4abdd09729" providerId="ADAL" clId="{A9A0F575-92C9-4D9D-86EE-1DDFD30CB91B}" dt="2020-04-24T22:54:21.310" v="1128" actId="1076"/>
          <ac:spMkLst>
            <pc:docMk/>
            <pc:sldMk cId="3287776369" sldId="277"/>
            <ac:spMk id="5" creationId="{CA7474C2-F1A2-46F7-A38B-673F05423873}"/>
          </ac:spMkLst>
        </pc:spChg>
        <pc:spChg chg="del">
          <ac:chgData name="Gunti, Nikhil" userId="8e92978e-a989-418d-afc0-7b4abdd09729" providerId="ADAL" clId="{A9A0F575-92C9-4D9D-86EE-1DDFD30CB91B}" dt="2020-04-24T22:31:09.179" v="768" actId="478"/>
          <ac:spMkLst>
            <pc:docMk/>
            <pc:sldMk cId="3287776369" sldId="277"/>
            <ac:spMk id="7" creationId="{52090FC1-6F83-4BA8-B339-BD7EECC91E48}"/>
          </ac:spMkLst>
        </pc:spChg>
        <pc:spChg chg="del">
          <ac:chgData name="Gunti, Nikhil" userId="8e92978e-a989-418d-afc0-7b4abdd09729" providerId="ADAL" clId="{A9A0F575-92C9-4D9D-86EE-1DDFD30CB91B}" dt="2020-04-24T22:31:05.727" v="767" actId="478"/>
          <ac:spMkLst>
            <pc:docMk/>
            <pc:sldMk cId="3287776369" sldId="277"/>
            <ac:spMk id="8" creationId="{93075F13-1C59-46D3-8119-435C0F49C813}"/>
          </ac:spMkLst>
        </pc:spChg>
        <pc:spChg chg="add del mod">
          <ac:chgData name="Gunti, Nikhil" userId="8e92978e-a989-418d-afc0-7b4abdd09729" providerId="ADAL" clId="{A9A0F575-92C9-4D9D-86EE-1DDFD30CB91B}" dt="2020-04-24T22:45:36.704" v="981" actId="478"/>
          <ac:spMkLst>
            <pc:docMk/>
            <pc:sldMk cId="3287776369" sldId="277"/>
            <ac:spMk id="72" creationId="{B3DFC1A7-6B10-4E82-A5AD-43D25BFAA3EC}"/>
          </ac:spMkLst>
        </pc:spChg>
        <pc:spChg chg="add mod">
          <ac:chgData name="Gunti, Nikhil" userId="8e92978e-a989-418d-afc0-7b4abdd09729" providerId="ADAL" clId="{A9A0F575-92C9-4D9D-86EE-1DDFD30CB91B}" dt="2020-04-24T22:54:01.752" v="1127" actId="1076"/>
          <ac:spMkLst>
            <pc:docMk/>
            <pc:sldMk cId="3287776369" sldId="277"/>
            <ac:spMk id="74" creationId="{6FDDEAC7-25BC-45F8-B234-12D9A3B81CF7}"/>
          </ac:spMkLst>
        </pc:spChg>
        <pc:spChg chg="mod">
          <ac:chgData name="Gunti, Nikhil" userId="8e92978e-a989-418d-afc0-7b4abdd09729" providerId="ADAL" clId="{A9A0F575-92C9-4D9D-86EE-1DDFD30CB91B}" dt="2020-04-25T01:49:30.595" v="2151" actId="1076"/>
          <ac:spMkLst>
            <pc:docMk/>
            <pc:sldMk cId="3287776369" sldId="277"/>
            <ac:spMk id="36866" creationId="{00000000-0000-0000-0000-000000000000}"/>
          </ac:spMkLst>
        </pc:spChg>
        <pc:spChg chg="add del mod">
          <ac:chgData name="Gunti, Nikhil" userId="8e92978e-a989-418d-afc0-7b4abdd09729" providerId="ADAL" clId="{A9A0F575-92C9-4D9D-86EE-1DDFD30CB91B}" dt="2020-04-25T01:49:37.440" v="2152" actId="1076"/>
          <ac:spMkLst>
            <pc:docMk/>
            <pc:sldMk cId="3287776369" sldId="277"/>
            <ac:spMk id="36867" creationId="{00000000-0000-0000-0000-000000000000}"/>
          </ac:spMkLst>
        </pc:spChg>
        <pc:picChg chg="add mod">
          <ac:chgData name="Gunti, Nikhil" userId="8e92978e-a989-418d-afc0-7b4abdd09729" providerId="ADAL" clId="{A9A0F575-92C9-4D9D-86EE-1DDFD30CB91B}" dt="2020-04-24T22:53:07.269" v="1100" actId="1076"/>
          <ac:picMkLst>
            <pc:docMk/>
            <pc:sldMk cId="3287776369" sldId="277"/>
            <ac:picMk id="2" creationId="{7D3E1A76-8F0D-42EC-BC73-16BE87A16526}"/>
          </ac:picMkLst>
        </pc:picChg>
      </pc:sldChg>
      <pc:sldChg chg="delSp modSp add">
        <pc:chgData name="Gunti, Nikhil" userId="8e92978e-a989-418d-afc0-7b4abdd09729" providerId="ADAL" clId="{A9A0F575-92C9-4D9D-86EE-1DDFD30CB91B}" dt="2020-04-25T02:51:56.936" v="2174" actId="6549"/>
        <pc:sldMkLst>
          <pc:docMk/>
          <pc:sldMk cId="1099720501" sldId="278"/>
        </pc:sldMkLst>
        <pc:spChg chg="del">
          <ac:chgData name="Gunti, Nikhil" userId="8e92978e-a989-418d-afc0-7b4abdd09729" providerId="ADAL" clId="{A9A0F575-92C9-4D9D-86EE-1DDFD30CB91B}" dt="2020-04-24T22:54:30.899" v="1129" actId="478"/>
          <ac:spMkLst>
            <pc:docMk/>
            <pc:sldMk cId="1099720501" sldId="278"/>
            <ac:spMk id="7" creationId="{52090FC1-6F83-4BA8-B339-BD7EECC91E48}"/>
          </ac:spMkLst>
        </pc:spChg>
        <pc:spChg chg="del">
          <ac:chgData name="Gunti, Nikhil" userId="8e92978e-a989-418d-afc0-7b4abdd09729" providerId="ADAL" clId="{A9A0F575-92C9-4D9D-86EE-1DDFD30CB91B}" dt="2020-04-24T22:54:35.419" v="1130" actId="478"/>
          <ac:spMkLst>
            <pc:docMk/>
            <pc:sldMk cId="1099720501" sldId="278"/>
            <ac:spMk id="8" creationId="{93075F13-1C59-46D3-8119-435C0F49C813}"/>
          </ac:spMkLst>
        </pc:spChg>
        <pc:spChg chg="mod">
          <ac:chgData name="Gunti, Nikhil" userId="8e92978e-a989-418d-afc0-7b4abdd09729" providerId="ADAL" clId="{A9A0F575-92C9-4D9D-86EE-1DDFD30CB91B}" dt="2020-04-25T02:51:46.125" v="2173" actId="113"/>
          <ac:spMkLst>
            <pc:docMk/>
            <pc:sldMk cId="1099720501" sldId="278"/>
            <ac:spMk id="36866" creationId="{00000000-0000-0000-0000-000000000000}"/>
          </ac:spMkLst>
        </pc:spChg>
        <pc:spChg chg="mod">
          <ac:chgData name="Gunti, Nikhil" userId="8e92978e-a989-418d-afc0-7b4abdd09729" providerId="ADAL" clId="{A9A0F575-92C9-4D9D-86EE-1DDFD30CB91B}" dt="2020-04-25T02:51:56.936" v="2174" actId="6549"/>
          <ac:spMkLst>
            <pc:docMk/>
            <pc:sldMk cId="1099720501" sldId="278"/>
            <ac:spMk id="36867" creationId="{00000000-0000-0000-0000-000000000000}"/>
          </ac:spMkLst>
        </pc:spChg>
      </pc:sldChg>
      <pc:sldChg chg="addSp modSp">
        <pc:chgData name="Gunti, Nikhil" userId="8e92978e-a989-418d-afc0-7b4abdd09729" providerId="ADAL" clId="{A9A0F575-92C9-4D9D-86EE-1DDFD30CB91B}" dt="2020-04-25T03:04:20.858" v="2195"/>
        <pc:sldMkLst>
          <pc:docMk/>
          <pc:sldMk cId="85315168" sldId="279"/>
        </pc:sldMkLst>
        <pc:spChg chg="add">
          <ac:chgData name="Gunti, Nikhil" userId="8e92978e-a989-418d-afc0-7b4abdd09729" providerId="ADAL" clId="{A9A0F575-92C9-4D9D-86EE-1DDFD30CB91B}" dt="2020-04-25T03:04:20.858" v="2195"/>
          <ac:spMkLst>
            <pc:docMk/>
            <pc:sldMk cId="85315168" sldId="279"/>
            <ac:spMk id="12" creationId="{6CA1692A-76F1-49E0-8989-39547E25B9FC}"/>
          </ac:spMkLst>
        </pc:spChg>
        <pc:spChg chg="mod">
          <ac:chgData name="Gunti, Nikhil" userId="8e92978e-a989-418d-afc0-7b4abdd09729" providerId="ADAL" clId="{A9A0F575-92C9-4D9D-86EE-1DDFD30CB91B}" dt="2020-04-25T01:32:02.926" v="2115" actId="2711"/>
          <ac:spMkLst>
            <pc:docMk/>
            <pc:sldMk cId="85315168" sldId="279"/>
            <ac:spMk id="17" creationId="{C5CA2AD5-EEA4-485F-A9EB-51E1AA4D1B7C}"/>
          </ac:spMkLst>
        </pc:spChg>
        <pc:spChg chg="mod">
          <ac:chgData name="Gunti, Nikhil" userId="8e92978e-a989-418d-afc0-7b4abdd09729" providerId="ADAL" clId="{A9A0F575-92C9-4D9D-86EE-1DDFD30CB91B}" dt="2020-04-25T01:32:17.446" v="2118" actId="2711"/>
          <ac:spMkLst>
            <pc:docMk/>
            <pc:sldMk cId="85315168" sldId="279"/>
            <ac:spMk id="20" creationId="{587EDD53-8644-4338-BCFF-E7F176684F14}"/>
          </ac:spMkLst>
        </pc:spChg>
        <pc:spChg chg="mod">
          <ac:chgData name="Gunti, Nikhil" userId="8e92978e-a989-418d-afc0-7b4abdd09729" providerId="ADAL" clId="{A9A0F575-92C9-4D9D-86EE-1DDFD30CB91B}" dt="2020-04-25T01:32:11.290" v="2117" actId="27636"/>
          <ac:spMkLst>
            <pc:docMk/>
            <pc:sldMk cId="85315168" sldId="279"/>
            <ac:spMk id="22" creationId="{11768C49-FA15-4EA7-80B4-81E0A24E32D0}"/>
          </ac:spMkLst>
        </pc:spChg>
        <pc:spChg chg="mod">
          <ac:chgData name="Gunti, Nikhil" userId="8e92978e-a989-418d-afc0-7b4abdd09729" providerId="ADAL" clId="{A9A0F575-92C9-4D9D-86EE-1DDFD30CB91B}" dt="2020-04-25T01:31:44.310" v="2114" actId="2711"/>
          <ac:spMkLst>
            <pc:docMk/>
            <pc:sldMk cId="85315168" sldId="279"/>
            <ac:spMk id="24" creationId="{FA63A2F0-0EF2-417B-BA33-91965ACFCA6D}"/>
          </ac:spMkLst>
        </pc:spChg>
      </pc:sldChg>
      <pc:sldChg chg="addSp modSp">
        <pc:chgData name="Gunti, Nikhil" userId="8e92978e-a989-418d-afc0-7b4abdd09729" providerId="ADAL" clId="{A9A0F575-92C9-4D9D-86EE-1DDFD30CB91B}" dt="2020-04-25T03:04:29.889" v="2197" actId="1076"/>
        <pc:sldMkLst>
          <pc:docMk/>
          <pc:sldMk cId="3444535988" sldId="281"/>
        </pc:sldMkLst>
        <pc:spChg chg="mod">
          <ac:chgData name="Gunti, Nikhil" userId="8e92978e-a989-418d-afc0-7b4abdd09729" providerId="ADAL" clId="{A9A0F575-92C9-4D9D-86EE-1DDFD30CB91B}" dt="2020-04-25T01:32:49.101" v="2122" actId="2711"/>
          <ac:spMkLst>
            <pc:docMk/>
            <pc:sldMk cId="3444535988" sldId="281"/>
            <ac:spMk id="2" creationId="{14303965-30E9-434A-8364-5575326F049F}"/>
          </ac:spMkLst>
        </pc:spChg>
        <pc:spChg chg="mod">
          <ac:chgData name="Gunti, Nikhil" userId="8e92978e-a989-418d-afc0-7b4abdd09729" providerId="ADAL" clId="{A9A0F575-92C9-4D9D-86EE-1DDFD30CB91B}" dt="2020-04-25T01:32:34.565" v="2120" actId="2711"/>
          <ac:spMkLst>
            <pc:docMk/>
            <pc:sldMk cId="3444535988" sldId="281"/>
            <ac:spMk id="3" creationId="{820293BA-C11B-4ECE-AA9A-642F22B2D3EA}"/>
          </ac:spMkLst>
        </pc:spChg>
        <pc:spChg chg="mod">
          <ac:chgData name="Gunti, Nikhil" userId="8e92978e-a989-418d-afc0-7b4abdd09729" providerId="ADAL" clId="{A9A0F575-92C9-4D9D-86EE-1DDFD30CB91B}" dt="2020-04-25T01:32:43.866" v="2121" actId="2711"/>
          <ac:spMkLst>
            <pc:docMk/>
            <pc:sldMk cId="3444535988" sldId="281"/>
            <ac:spMk id="4" creationId="{42C975B7-3767-402C-BC35-F0F508FC0738}"/>
          </ac:spMkLst>
        </pc:spChg>
        <pc:spChg chg="add mod">
          <ac:chgData name="Gunti, Nikhil" userId="8e92978e-a989-418d-afc0-7b4abdd09729" providerId="ADAL" clId="{A9A0F575-92C9-4D9D-86EE-1DDFD30CB91B}" dt="2020-04-25T03:04:29.889" v="2197" actId="1076"/>
          <ac:spMkLst>
            <pc:docMk/>
            <pc:sldMk cId="3444535988" sldId="281"/>
            <ac:spMk id="6" creationId="{04CA8D2E-8AF2-40A5-84F7-7BB8FD96E664}"/>
          </ac:spMkLst>
        </pc:spChg>
      </pc:sldChg>
      <pc:sldChg chg="addSp modSp">
        <pc:chgData name="Gunti, Nikhil" userId="8e92978e-a989-418d-afc0-7b4abdd09729" providerId="ADAL" clId="{A9A0F575-92C9-4D9D-86EE-1DDFD30CB91B}" dt="2020-04-25T03:05:03.591" v="2208" actId="1076"/>
        <pc:sldMkLst>
          <pc:docMk/>
          <pc:sldMk cId="1338512559" sldId="282"/>
        </pc:sldMkLst>
        <pc:spChg chg="mod">
          <ac:chgData name="Gunti, Nikhil" userId="8e92978e-a989-418d-afc0-7b4abdd09729" providerId="ADAL" clId="{A9A0F575-92C9-4D9D-86EE-1DDFD30CB91B}" dt="2020-04-25T01:34:12.488" v="2128" actId="2711"/>
          <ac:spMkLst>
            <pc:docMk/>
            <pc:sldMk cId="1338512559" sldId="282"/>
            <ac:spMk id="2" creationId="{14303965-30E9-434A-8364-5575326F049F}"/>
          </ac:spMkLst>
        </pc:spChg>
        <pc:spChg chg="mod">
          <ac:chgData name="Gunti, Nikhil" userId="8e92978e-a989-418d-afc0-7b4abdd09729" providerId="ADAL" clId="{A9A0F575-92C9-4D9D-86EE-1DDFD30CB91B}" dt="2020-04-25T01:33:01.084" v="2123" actId="2711"/>
          <ac:spMkLst>
            <pc:docMk/>
            <pc:sldMk cId="1338512559" sldId="282"/>
            <ac:spMk id="3" creationId="{820293BA-C11B-4ECE-AA9A-642F22B2D3EA}"/>
          </ac:spMkLst>
        </pc:spChg>
        <pc:spChg chg="mod">
          <ac:chgData name="Gunti, Nikhil" userId="8e92978e-a989-418d-afc0-7b4abdd09729" providerId="ADAL" clId="{A9A0F575-92C9-4D9D-86EE-1DDFD30CB91B}" dt="2020-04-25T01:33:46.917" v="2127" actId="2711"/>
          <ac:spMkLst>
            <pc:docMk/>
            <pc:sldMk cId="1338512559" sldId="282"/>
            <ac:spMk id="5" creationId="{BAE37087-A52C-43EF-9108-7A1F42DEEC68}"/>
          </ac:spMkLst>
        </pc:spChg>
        <pc:spChg chg="add mod">
          <ac:chgData name="Gunti, Nikhil" userId="8e92978e-a989-418d-afc0-7b4abdd09729" providerId="ADAL" clId="{A9A0F575-92C9-4D9D-86EE-1DDFD30CB91B}" dt="2020-04-25T03:05:03.591" v="2208" actId="1076"/>
          <ac:spMkLst>
            <pc:docMk/>
            <pc:sldMk cId="1338512559" sldId="282"/>
            <ac:spMk id="6" creationId="{6D89DA9E-468A-41DD-87D0-6B6D892A4EDC}"/>
          </ac:spMkLst>
        </pc:spChg>
        <pc:picChg chg="mod">
          <ac:chgData name="Gunti, Nikhil" userId="8e92978e-a989-418d-afc0-7b4abdd09729" providerId="ADAL" clId="{A9A0F575-92C9-4D9D-86EE-1DDFD30CB91B}" dt="2020-04-25T03:04:55.443" v="2206" actId="1076"/>
          <ac:picMkLst>
            <pc:docMk/>
            <pc:sldMk cId="1338512559" sldId="282"/>
            <ac:picMk id="3074" creationId="{46E4E8EC-26D7-4298-903E-8D96E9BE636F}"/>
          </ac:picMkLst>
        </pc:picChg>
      </pc:sldChg>
      <pc:sldChg chg="addSp modSp">
        <pc:chgData name="Gunti, Nikhil" userId="8e92978e-a989-418d-afc0-7b4abdd09729" providerId="ADAL" clId="{A9A0F575-92C9-4D9D-86EE-1DDFD30CB91B}" dt="2020-04-25T03:05:08.211" v="2209"/>
        <pc:sldMkLst>
          <pc:docMk/>
          <pc:sldMk cId="739319924" sldId="283"/>
        </pc:sldMkLst>
        <pc:spChg chg="mod">
          <ac:chgData name="Gunti, Nikhil" userId="8e92978e-a989-418d-afc0-7b4abdd09729" providerId="ADAL" clId="{A9A0F575-92C9-4D9D-86EE-1DDFD30CB91B}" dt="2020-04-25T01:34:21.667" v="2129" actId="2711"/>
          <ac:spMkLst>
            <pc:docMk/>
            <pc:sldMk cId="739319924" sldId="283"/>
            <ac:spMk id="2" creationId="{14303965-30E9-434A-8364-5575326F049F}"/>
          </ac:spMkLst>
        </pc:spChg>
        <pc:spChg chg="mod">
          <ac:chgData name="Gunti, Nikhil" userId="8e92978e-a989-418d-afc0-7b4abdd09729" providerId="ADAL" clId="{A9A0F575-92C9-4D9D-86EE-1DDFD30CB91B}" dt="2020-04-25T01:34:34.960" v="2131" actId="2711"/>
          <ac:spMkLst>
            <pc:docMk/>
            <pc:sldMk cId="739319924" sldId="283"/>
            <ac:spMk id="3" creationId="{820293BA-C11B-4ECE-AA9A-642F22B2D3EA}"/>
          </ac:spMkLst>
        </pc:spChg>
        <pc:spChg chg="add">
          <ac:chgData name="Gunti, Nikhil" userId="8e92978e-a989-418d-afc0-7b4abdd09729" providerId="ADAL" clId="{A9A0F575-92C9-4D9D-86EE-1DDFD30CB91B}" dt="2020-04-25T03:05:08.211" v="2209"/>
          <ac:spMkLst>
            <pc:docMk/>
            <pc:sldMk cId="739319924" sldId="283"/>
            <ac:spMk id="4" creationId="{DE015B96-1C26-47D4-9539-D798D3F0D102}"/>
          </ac:spMkLst>
        </pc:spChg>
      </pc:sldChg>
      <pc:sldChg chg="addSp modSp">
        <pc:chgData name="Gunti, Nikhil" userId="8e92978e-a989-418d-afc0-7b4abdd09729" providerId="ADAL" clId="{A9A0F575-92C9-4D9D-86EE-1DDFD30CB91B}" dt="2020-04-25T03:04:10.930" v="2193" actId="20577"/>
        <pc:sldMkLst>
          <pc:docMk/>
          <pc:sldMk cId="1539913071" sldId="285"/>
        </pc:sldMkLst>
        <pc:spChg chg="mod">
          <ac:chgData name="Gunti, Nikhil" userId="8e92978e-a989-418d-afc0-7b4abdd09729" providerId="ADAL" clId="{A9A0F575-92C9-4D9D-86EE-1DDFD30CB91B}" dt="2020-04-25T02:34:34.266" v="2162" actId="1076"/>
          <ac:spMkLst>
            <pc:docMk/>
            <pc:sldMk cId="1539913071" sldId="285"/>
            <ac:spMk id="2" creationId="{3227D1C1-2EF9-4FE3-92ED-2F8D44A81D14}"/>
          </ac:spMkLst>
        </pc:spChg>
        <pc:spChg chg="mod">
          <ac:chgData name="Gunti, Nikhil" userId="8e92978e-a989-418d-afc0-7b4abdd09729" providerId="ADAL" clId="{A9A0F575-92C9-4D9D-86EE-1DDFD30CB91B}" dt="2020-04-25T01:31:04.778" v="2110" actId="2711"/>
          <ac:spMkLst>
            <pc:docMk/>
            <pc:sldMk cId="1539913071" sldId="285"/>
            <ac:spMk id="3" creationId="{217782F2-38BE-44A0-BEB7-91A32CB62A4E}"/>
          </ac:spMkLst>
        </pc:spChg>
        <pc:spChg chg="add mod">
          <ac:chgData name="Gunti, Nikhil" userId="8e92978e-a989-418d-afc0-7b4abdd09729" providerId="ADAL" clId="{A9A0F575-92C9-4D9D-86EE-1DDFD30CB91B}" dt="2020-04-25T03:04:10.930" v="2193" actId="20577"/>
          <ac:spMkLst>
            <pc:docMk/>
            <pc:sldMk cId="1539913071" sldId="285"/>
            <ac:spMk id="4" creationId="{08E1387D-917E-4CDC-960B-B87A90EC9DC2}"/>
          </ac:spMkLst>
        </pc:spChg>
      </pc:sldChg>
      <pc:sldChg chg="addSp modSp add">
        <pc:chgData name="Gunti, Nikhil" userId="8e92978e-a989-418d-afc0-7b4abdd09729" providerId="ADAL" clId="{A9A0F575-92C9-4D9D-86EE-1DDFD30CB91B}" dt="2020-04-25T02:57:46.074" v="2180" actId="1076"/>
        <pc:sldMkLst>
          <pc:docMk/>
          <pc:sldMk cId="4146590591" sldId="286"/>
        </pc:sldMkLst>
        <pc:spChg chg="mod">
          <ac:chgData name="Gunti, Nikhil" userId="8e92978e-a989-418d-afc0-7b4abdd09729" providerId="ADAL" clId="{A9A0F575-92C9-4D9D-86EE-1DDFD30CB91B}" dt="2020-04-25T01:53:34.285" v="2158" actId="2711"/>
          <ac:spMkLst>
            <pc:docMk/>
            <pc:sldMk cId="4146590591" sldId="286"/>
            <ac:spMk id="3" creationId="{FC4933CD-87B9-4330-89B1-7F83CB2EDFFD}"/>
          </ac:spMkLst>
        </pc:spChg>
        <pc:spChg chg="mod">
          <ac:chgData name="Gunti, Nikhil" userId="8e92978e-a989-418d-afc0-7b4abdd09729" providerId="ADAL" clId="{A9A0F575-92C9-4D9D-86EE-1DDFD30CB91B}" dt="2020-04-25T02:43:15.764" v="2170" actId="108"/>
          <ac:spMkLst>
            <pc:docMk/>
            <pc:sldMk cId="4146590591" sldId="286"/>
            <ac:spMk id="5" creationId="{225D5D5F-D287-46AA-971C-E38DE3A71C92}"/>
          </ac:spMkLst>
        </pc:spChg>
        <pc:picChg chg="add mod">
          <ac:chgData name="Gunti, Nikhil" userId="8e92978e-a989-418d-afc0-7b4abdd09729" providerId="ADAL" clId="{A9A0F575-92C9-4D9D-86EE-1DDFD30CB91B}" dt="2020-04-25T02:57:46.074" v="2180" actId="1076"/>
          <ac:picMkLst>
            <pc:docMk/>
            <pc:sldMk cId="4146590591" sldId="286"/>
            <ac:picMk id="4" creationId="{5D797201-B6E8-49E9-83C8-596C03B50304}"/>
          </ac:picMkLst>
        </pc:picChg>
      </pc:sldChg>
      <pc:sldChg chg="addSp modSp">
        <pc:chgData name="Gunti, Nikhil" userId="8e92978e-a989-418d-afc0-7b4abdd09729" providerId="ADAL" clId="{A9A0F575-92C9-4D9D-86EE-1DDFD30CB91B}" dt="2020-04-25T03:04:18.652" v="2194"/>
        <pc:sldMkLst>
          <pc:docMk/>
          <pc:sldMk cId="3422850829" sldId="287"/>
        </pc:sldMkLst>
        <pc:spChg chg="mod">
          <ac:chgData name="Gunti, Nikhil" userId="8e92978e-a989-418d-afc0-7b4abdd09729" providerId="ADAL" clId="{A9A0F575-92C9-4D9D-86EE-1DDFD30CB91B}" dt="2020-04-25T01:31:28.005" v="2113" actId="2711"/>
          <ac:spMkLst>
            <pc:docMk/>
            <pc:sldMk cId="3422850829" sldId="287"/>
            <ac:spMk id="2" creationId="{178DC08D-8767-4075-8FDE-47811B0ECF8E}"/>
          </ac:spMkLst>
        </pc:spChg>
        <pc:spChg chg="mod">
          <ac:chgData name="Gunti, Nikhil" userId="8e92978e-a989-418d-afc0-7b4abdd09729" providerId="ADAL" clId="{A9A0F575-92C9-4D9D-86EE-1DDFD30CB91B}" dt="2020-04-25T01:31:22.978" v="2112" actId="2711"/>
          <ac:spMkLst>
            <pc:docMk/>
            <pc:sldMk cId="3422850829" sldId="287"/>
            <ac:spMk id="3" creationId="{612A274A-C185-4299-A491-324B14A48649}"/>
          </ac:spMkLst>
        </pc:spChg>
        <pc:spChg chg="add">
          <ac:chgData name="Gunti, Nikhil" userId="8e92978e-a989-418d-afc0-7b4abdd09729" providerId="ADAL" clId="{A9A0F575-92C9-4D9D-86EE-1DDFD30CB91B}" dt="2020-04-25T03:04:18.652" v="2194"/>
          <ac:spMkLst>
            <pc:docMk/>
            <pc:sldMk cId="3422850829" sldId="287"/>
            <ac:spMk id="4" creationId="{3E38876F-C9DC-4DB0-9504-15622A665D9A}"/>
          </ac:spMkLst>
        </pc:spChg>
      </pc:sldChg>
      <pc:sldChg chg="addSp delSp modSp add ord">
        <pc:chgData name="Gunti, Nikhil" userId="8e92978e-a989-418d-afc0-7b4abdd09729" providerId="ADAL" clId="{A9A0F575-92C9-4D9D-86EE-1DDFD30CB91B}" dt="2020-04-25T02:52:14.288" v="2175" actId="113"/>
        <pc:sldMkLst>
          <pc:docMk/>
          <pc:sldMk cId="3714329051" sldId="289"/>
        </pc:sldMkLst>
        <pc:spChg chg="mod">
          <ac:chgData name="Gunti, Nikhil" userId="8e92978e-a989-418d-afc0-7b4abdd09729" providerId="ADAL" clId="{A9A0F575-92C9-4D9D-86EE-1DDFD30CB91B}" dt="2020-04-25T02:52:14.288" v="2175" actId="113"/>
          <ac:spMkLst>
            <pc:docMk/>
            <pc:sldMk cId="3714329051" sldId="289"/>
            <ac:spMk id="2" creationId="{8E920106-3219-4666-921B-B09F86AF59A3}"/>
          </ac:spMkLst>
        </pc:spChg>
        <pc:spChg chg="mod">
          <ac:chgData name="Gunti, Nikhil" userId="8e92978e-a989-418d-afc0-7b4abdd09729" providerId="ADAL" clId="{A9A0F575-92C9-4D9D-86EE-1DDFD30CB91B}" dt="2020-04-25T01:36:16.887" v="2137" actId="2711"/>
          <ac:spMkLst>
            <pc:docMk/>
            <pc:sldMk cId="3714329051" sldId="289"/>
            <ac:spMk id="3" creationId="{B30E3EAD-6415-46B7-8000-F39EAC163106}"/>
          </ac:spMkLst>
        </pc:spChg>
        <pc:spChg chg="add del mod">
          <ac:chgData name="Gunti, Nikhil" userId="8e92978e-a989-418d-afc0-7b4abdd09729" providerId="ADAL" clId="{A9A0F575-92C9-4D9D-86EE-1DDFD30CB91B}" dt="2020-04-25T01:00:49.535" v="2100" actId="478"/>
          <ac:spMkLst>
            <pc:docMk/>
            <pc:sldMk cId="3714329051" sldId="289"/>
            <ac:spMk id="6" creationId="{B39B2E5E-AE3C-4A75-9974-3E8AEAD890AC}"/>
          </ac:spMkLst>
        </pc:spChg>
        <pc:graphicFrameChg chg="add del mod modGraphic">
          <ac:chgData name="Gunti, Nikhil" userId="8e92978e-a989-418d-afc0-7b4abdd09729" providerId="ADAL" clId="{A9A0F575-92C9-4D9D-86EE-1DDFD30CB91B}" dt="2020-04-25T01:00:45.350" v="2099" actId="478"/>
          <ac:graphicFrameMkLst>
            <pc:docMk/>
            <pc:sldMk cId="3714329051" sldId="289"/>
            <ac:graphicFrameMk id="4" creationId="{DF75F715-9681-40F8-8446-E94B56E5CFC1}"/>
          </ac:graphicFrameMkLst>
        </pc:graphicFrameChg>
      </pc:sldChg>
      <pc:sldChg chg="add del">
        <pc:chgData name="Gunti, Nikhil" userId="8e92978e-a989-418d-afc0-7b4abdd09729" providerId="ADAL" clId="{A9A0F575-92C9-4D9D-86EE-1DDFD30CB91B}" dt="2020-04-24T23:35:14.079" v="1547" actId="2696"/>
        <pc:sldMkLst>
          <pc:docMk/>
          <pc:sldMk cId="675001052" sldId="290"/>
        </pc:sldMkLst>
      </pc:sldChg>
      <pc:sldChg chg="addSp delSp modSp add">
        <pc:chgData name="Gunti, Nikhil" userId="8e92978e-a989-418d-afc0-7b4abdd09729" providerId="ADAL" clId="{A9A0F575-92C9-4D9D-86EE-1DDFD30CB91B}" dt="2020-04-25T02:52:21.143" v="2176" actId="113"/>
        <pc:sldMkLst>
          <pc:docMk/>
          <pc:sldMk cId="58650748" sldId="291"/>
        </pc:sldMkLst>
        <pc:spChg chg="mod">
          <ac:chgData name="Gunti, Nikhil" userId="8e92978e-a989-418d-afc0-7b4abdd09729" providerId="ADAL" clId="{A9A0F575-92C9-4D9D-86EE-1DDFD30CB91B}" dt="2020-04-25T02:52:21.143" v="2176" actId="113"/>
          <ac:spMkLst>
            <pc:docMk/>
            <pc:sldMk cId="58650748" sldId="291"/>
            <ac:spMk id="2" creationId="{8E920106-3219-4666-921B-B09F86AF59A3}"/>
          </ac:spMkLst>
        </pc:spChg>
        <pc:spChg chg="mod">
          <ac:chgData name="Gunti, Nikhil" userId="8e92978e-a989-418d-afc0-7b4abdd09729" providerId="ADAL" clId="{A9A0F575-92C9-4D9D-86EE-1DDFD30CB91B}" dt="2020-04-25T01:37:08.124" v="2141" actId="2711"/>
          <ac:spMkLst>
            <pc:docMk/>
            <pc:sldMk cId="58650748" sldId="291"/>
            <ac:spMk id="3" creationId="{B30E3EAD-6415-46B7-8000-F39EAC163106}"/>
          </ac:spMkLst>
        </pc:spChg>
        <pc:spChg chg="add mod">
          <ac:chgData name="Gunti, Nikhil" userId="8e92978e-a989-418d-afc0-7b4abdd09729" providerId="ADAL" clId="{A9A0F575-92C9-4D9D-86EE-1DDFD30CB91B}" dt="2020-04-25T01:36:58.847" v="2140" actId="2711"/>
          <ac:spMkLst>
            <pc:docMk/>
            <pc:sldMk cId="58650748" sldId="291"/>
            <ac:spMk id="5" creationId="{7AEA2E82-D034-47FE-8C61-B983714C99D2}"/>
          </ac:spMkLst>
        </pc:spChg>
        <pc:spChg chg="add del">
          <ac:chgData name="Gunti, Nikhil" userId="8e92978e-a989-418d-afc0-7b4abdd09729" providerId="ADAL" clId="{A9A0F575-92C9-4D9D-86EE-1DDFD30CB91B}" dt="2020-04-24T23:52:20.143" v="1718"/>
          <ac:spMkLst>
            <pc:docMk/>
            <pc:sldMk cId="58650748" sldId="291"/>
            <ac:spMk id="6" creationId="{AED1A854-B038-4552-8381-F679ED6B0196}"/>
          </ac:spMkLst>
        </pc:spChg>
        <pc:spChg chg="add mod">
          <ac:chgData name="Gunti, Nikhil" userId="8e92978e-a989-418d-afc0-7b4abdd09729" providerId="ADAL" clId="{A9A0F575-92C9-4D9D-86EE-1DDFD30CB91B}" dt="2020-04-25T01:37:20.846" v="2142" actId="2711"/>
          <ac:spMkLst>
            <pc:docMk/>
            <pc:sldMk cId="58650748" sldId="291"/>
            <ac:spMk id="7" creationId="{A613615C-A13B-4F86-98E9-34DA1D086260}"/>
          </ac:spMkLst>
        </pc:spChg>
        <pc:spChg chg="mod">
          <ac:chgData name="Gunti, Nikhil" userId="8e92978e-a989-418d-afc0-7b4abdd09729" providerId="ADAL" clId="{A9A0F575-92C9-4D9D-86EE-1DDFD30CB91B}" dt="2020-04-25T01:36:50.924" v="2139" actId="2711"/>
          <ac:spMkLst>
            <pc:docMk/>
            <pc:sldMk cId="58650748" sldId="291"/>
            <ac:spMk id="8" creationId="{2D282230-26A4-4E38-96E4-DD8B5DA8ACA4}"/>
          </ac:spMkLst>
        </pc:spChg>
        <pc:spChg chg="add del">
          <ac:chgData name="Gunti, Nikhil" userId="8e92978e-a989-418d-afc0-7b4abdd09729" providerId="ADAL" clId="{A9A0F575-92C9-4D9D-86EE-1DDFD30CB91B}" dt="2020-04-25T00:58:14.594" v="2085"/>
          <ac:spMkLst>
            <pc:docMk/>
            <pc:sldMk cId="58650748" sldId="291"/>
            <ac:spMk id="8" creationId="{C269254D-484F-4F01-B3F1-394C073417B8}"/>
          </ac:spMkLst>
        </pc:spChg>
        <pc:spChg chg="add mod">
          <ac:chgData name="Gunti, Nikhil" userId="8e92978e-a989-418d-afc0-7b4abdd09729" providerId="ADAL" clId="{A9A0F575-92C9-4D9D-86EE-1DDFD30CB91B}" dt="2020-04-25T01:00:25.702" v="2098" actId="1076"/>
          <ac:spMkLst>
            <pc:docMk/>
            <pc:sldMk cId="58650748" sldId="291"/>
            <ac:spMk id="10" creationId="{5BD78217-6257-415A-9D33-F2FE9BCA77C9}"/>
          </ac:spMkLst>
        </pc:spChg>
        <pc:graphicFrameChg chg="mod modGraphic">
          <ac:chgData name="Gunti, Nikhil" userId="8e92978e-a989-418d-afc0-7b4abdd09729" providerId="ADAL" clId="{A9A0F575-92C9-4D9D-86EE-1DDFD30CB91B}" dt="2020-04-25T01:38:52.900" v="2149" actId="2711"/>
          <ac:graphicFrameMkLst>
            <pc:docMk/>
            <pc:sldMk cId="58650748" sldId="291"/>
            <ac:graphicFrameMk id="4" creationId="{DF75F715-9681-40F8-8446-E94B56E5CFC1}"/>
          </ac:graphicFrameMkLst>
        </pc:graphicFrameChg>
        <pc:graphicFrameChg chg="add mod modGraphic">
          <ac:chgData name="Gunti, Nikhil" userId="8e92978e-a989-418d-afc0-7b4abdd09729" providerId="ADAL" clId="{A9A0F575-92C9-4D9D-86EE-1DDFD30CB91B}" dt="2020-04-25T01:38:41.655" v="2148" actId="2711"/>
          <ac:graphicFrameMkLst>
            <pc:docMk/>
            <pc:sldMk cId="58650748" sldId="291"/>
            <ac:graphicFrameMk id="9" creationId="{16995219-080E-44F8-B832-ACB072EC9BE4}"/>
          </ac:graphicFrameMkLst>
        </pc:graphicFrameChg>
      </pc:sldChg>
      <pc:sldChg chg="modSp">
        <pc:chgData name="Gunti, Nikhil" userId="8e92978e-a989-418d-afc0-7b4abdd09729" providerId="ADAL" clId="{A9A0F575-92C9-4D9D-86EE-1DDFD30CB91B}" dt="2020-04-25T03:03:46.492" v="2186" actId="1076"/>
        <pc:sldMkLst>
          <pc:docMk/>
          <pc:sldMk cId="1934751523" sldId="292"/>
        </pc:sldMkLst>
        <pc:spChg chg="mod">
          <ac:chgData name="Gunti, Nikhil" userId="8e92978e-a989-418d-afc0-7b4abdd09729" providerId="ADAL" clId="{A9A0F575-92C9-4D9D-86EE-1DDFD30CB91B}" dt="2020-04-25T01:30:17.434" v="2107" actId="2711"/>
          <ac:spMkLst>
            <pc:docMk/>
            <pc:sldMk cId="1934751523" sldId="292"/>
            <ac:spMk id="2" creationId="{BD87D1BB-E19C-4D1A-99BC-2A7C01906FF1}"/>
          </ac:spMkLst>
        </pc:spChg>
        <pc:spChg chg="mod">
          <ac:chgData name="Gunti, Nikhil" userId="8e92978e-a989-418d-afc0-7b4abdd09729" providerId="ADAL" clId="{A9A0F575-92C9-4D9D-86EE-1DDFD30CB91B}" dt="2020-04-25T01:30:07.033" v="2106" actId="2711"/>
          <ac:spMkLst>
            <pc:docMk/>
            <pc:sldMk cId="1934751523" sldId="292"/>
            <ac:spMk id="3" creationId="{E0B61268-1169-47D2-A8C8-6FD3B6AA74FB}"/>
          </ac:spMkLst>
        </pc:spChg>
        <pc:spChg chg="mod">
          <ac:chgData name="Gunti, Nikhil" userId="8e92978e-a989-418d-afc0-7b4abdd09729" providerId="ADAL" clId="{A9A0F575-92C9-4D9D-86EE-1DDFD30CB91B}" dt="2020-04-25T03:03:46.492" v="2186" actId="1076"/>
          <ac:spMkLst>
            <pc:docMk/>
            <pc:sldMk cId="1934751523" sldId="292"/>
            <ac:spMk id="4" creationId="{379A99F5-F3B9-41E1-A4C1-1A31F9C3A522}"/>
          </ac:spMkLst>
        </pc:spChg>
      </pc:sldChg>
      <pc:sldChg chg="addSp modSp">
        <pc:chgData name="Gunti, Nikhil" userId="8e92978e-a989-418d-afc0-7b4abdd09729" providerId="ADAL" clId="{A9A0F575-92C9-4D9D-86EE-1DDFD30CB91B}" dt="2020-04-25T03:05:28.949" v="2215"/>
        <pc:sldMkLst>
          <pc:docMk/>
          <pc:sldMk cId="2585558950" sldId="293"/>
        </pc:sldMkLst>
        <pc:spChg chg="mod">
          <ac:chgData name="Gunti, Nikhil" userId="8e92978e-a989-418d-afc0-7b4abdd09729" providerId="ADAL" clId="{A9A0F575-92C9-4D9D-86EE-1DDFD30CB91B}" dt="2020-04-25T01:53:03.540" v="2155" actId="2711"/>
          <ac:spMkLst>
            <pc:docMk/>
            <pc:sldMk cId="2585558950" sldId="293"/>
            <ac:spMk id="2" creationId="{CA899CF2-7BD0-4CB7-A734-58BFCBD82662}"/>
          </ac:spMkLst>
        </pc:spChg>
        <pc:spChg chg="mod">
          <ac:chgData name="Gunti, Nikhil" userId="8e92978e-a989-418d-afc0-7b4abdd09729" providerId="ADAL" clId="{A9A0F575-92C9-4D9D-86EE-1DDFD30CB91B}" dt="2020-04-25T02:03:03.885" v="2160" actId="20577"/>
          <ac:spMkLst>
            <pc:docMk/>
            <pc:sldMk cId="2585558950" sldId="293"/>
            <ac:spMk id="3" creationId="{3BBE5697-AB40-41BE-A0B7-61E504026927}"/>
          </ac:spMkLst>
        </pc:spChg>
        <pc:spChg chg="add">
          <ac:chgData name="Gunti, Nikhil" userId="8e92978e-a989-418d-afc0-7b4abdd09729" providerId="ADAL" clId="{A9A0F575-92C9-4D9D-86EE-1DDFD30CB91B}" dt="2020-04-25T03:05:28.949" v="2215"/>
          <ac:spMkLst>
            <pc:docMk/>
            <pc:sldMk cId="2585558950" sldId="293"/>
            <ac:spMk id="4" creationId="{1591252D-FCBB-4FC1-B4EA-83D70446C8A9}"/>
          </ac:spMkLst>
        </pc:spChg>
      </pc:sldChg>
      <pc:sldChg chg="modSp">
        <pc:chgData name="Gunti, Nikhil" userId="8e92978e-a989-418d-afc0-7b4abdd09729" providerId="ADAL" clId="{A9A0F575-92C9-4D9D-86EE-1DDFD30CB91B}" dt="2020-04-25T02:57:27.095" v="2179" actId="2711"/>
        <pc:sldMkLst>
          <pc:docMk/>
          <pc:sldMk cId="3488866541" sldId="294"/>
        </pc:sldMkLst>
        <pc:spChg chg="mod">
          <ac:chgData name="Gunti, Nikhil" userId="8e92978e-a989-418d-afc0-7b4abdd09729" providerId="ADAL" clId="{A9A0F575-92C9-4D9D-86EE-1DDFD30CB91B}" dt="2020-04-25T02:57:27.095" v="2179" actId="2711"/>
          <ac:spMkLst>
            <pc:docMk/>
            <pc:sldMk cId="3488866541" sldId="294"/>
            <ac:spMk id="3" creationId="{CC50F9ED-E549-4478-96D5-B0CD7D09C4FA}"/>
          </ac:spMkLst>
        </pc:spChg>
      </pc:sldChg>
      <pc:sldChg chg="addSp modSp">
        <pc:chgData name="Gunti, Nikhil" userId="8e92978e-a989-418d-afc0-7b4abdd09729" providerId="ADAL" clId="{A9A0F575-92C9-4D9D-86EE-1DDFD30CB91B}" dt="2020-04-25T03:05:40.489" v="2217"/>
        <pc:sldMkLst>
          <pc:docMk/>
          <pc:sldMk cId="3852358095" sldId="295"/>
        </pc:sldMkLst>
        <pc:spChg chg="mod">
          <ac:chgData name="Gunti, Nikhil" userId="8e92978e-a989-418d-afc0-7b4abdd09729" providerId="ADAL" clId="{A9A0F575-92C9-4D9D-86EE-1DDFD30CB91B}" dt="2020-04-25T02:51:31.286" v="2171" actId="113"/>
          <ac:spMkLst>
            <pc:docMk/>
            <pc:sldMk cId="3852358095" sldId="295"/>
            <ac:spMk id="2" creationId="{B1485266-1F88-4102-8B07-E9BE58C1B502}"/>
          </ac:spMkLst>
        </pc:spChg>
        <pc:spChg chg="add">
          <ac:chgData name="Gunti, Nikhil" userId="8e92978e-a989-418d-afc0-7b4abdd09729" providerId="ADAL" clId="{A9A0F575-92C9-4D9D-86EE-1DDFD30CB91B}" dt="2020-04-25T03:05:40.489" v="2217"/>
          <ac:spMkLst>
            <pc:docMk/>
            <pc:sldMk cId="3852358095" sldId="295"/>
            <ac:spMk id="5" creationId="{1DA0514A-3130-4694-B8F9-3430E2FABEBD}"/>
          </ac:spMkLst>
        </pc:spChg>
      </pc:sldChg>
      <pc:sldChg chg="addSp modSp">
        <pc:chgData name="Gunti, Nikhil" userId="8e92978e-a989-418d-afc0-7b4abdd09729" providerId="ADAL" clId="{A9A0F575-92C9-4D9D-86EE-1DDFD30CB91B}" dt="2020-04-25T03:05:32.140" v="2216"/>
        <pc:sldMkLst>
          <pc:docMk/>
          <pc:sldMk cId="2007382630" sldId="296"/>
        </pc:sldMkLst>
        <pc:spChg chg="mod">
          <ac:chgData name="Gunti, Nikhil" userId="8e92978e-a989-418d-afc0-7b4abdd09729" providerId="ADAL" clId="{A9A0F575-92C9-4D9D-86EE-1DDFD30CB91B}" dt="2020-04-25T02:59:30.715" v="2185" actId="2711"/>
          <ac:spMkLst>
            <pc:docMk/>
            <pc:sldMk cId="2007382630" sldId="296"/>
            <ac:spMk id="2" creationId="{1020A6D0-695A-4C8A-B0C1-127871E97AA7}"/>
          </ac:spMkLst>
        </pc:spChg>
        <pc:spChg chg="add">
          <ac:chgData name="Gunti, Nikhil" userId="8e92978e-a989-418d-afc0-7b4abdd09729" providerId="ADAL" clId="{A9A0F575-92C9-4D9D-86EE-1DDFD30CB91B}" dt="2020-04-25T03:05:32.140" v="2216"/>
          <ac:spMkLst>
            <pc:docMk/>
            <pc:sldMk cId="2007382630" sldId="296"/>
            <ac:spMk id="5" creationId="{0F5581EE-0D9A-4199-B5BF-71B399E6D3E4}"/>
          </ac:spMkLst>
        </pc:spChg>
      </pc:sldChg>
      <pc:sldChg chg="modSp">
        <pc:chgData name="Gunti, Nikhil" userId="8e92978e-a989-418d-afc0-7b4abdd09729" providerId="ADAL" clId="{A9A0F575-92C9-4D9D-86EE-1DDFD30CB91B}" dt="2020-04-25T02:58:20.893" v="2184" actId="2711"/>
        <pc:sldMkLst>
          <pc:docMk/>
          <pc:sldMk cId="1039564537" sldId="297"/>
        </pc:sldMkLst>
        <pc:spChg chg="mod">
          <ac:chgData name="Gunti, Nikhil" userId="8e92978e-a989-418d-afc0-7b4abdd09729" providerId="ADAL" clId="{A9A0F575-92C9-4D9D-86EE-1DDFD30CB91B}" dt="2020-04-25T02:58:01.046" v="2181" actId="2711"/>
          <ac:spMkLst>
            <pc:docMk/>
            <pc:sldMk cId="1039564537" sldId="297"/>
            <ac:spMk id="2" creationId="{C15B4E91-BB3B-42EF-B51A-81CC35DEC3F6}"/>
          </ac:spMkLst>
        </pc:spChg>
        <pc:spChg chg="mod">
          <ac:chgData name="Gunti, Nikhil" userId="8e92978e-a989-418d-afc0-7b4abdd09729" providerId="ADAL" clId="{A9A0F575-92C9-4D9D-86EE-1DDFD30CB91B}" dt="2020-04-25T02:58:07.913" v="2182" actId="2711"/>
          <ac:spMkLst>
            <pc:docMk/>
            <pc:sldMk cId="1039564537" sldId="297"/>
            <ac:spMk id="3" creationId="{C1CCCAAC-11C7-4760-9FE9-DFE7A109DA22}"/>
          </ac:spMkLst>
        </pc:spChg>
        <pc:spChg chg="mod">
          <ac:chgData name="Gunti, Nikhil" userId="8e92978e-a989-418d-afc0-7b4abdd09729" providerId="ADAL" clId="{A9A0F575-92C9-4D9D-86EE-1DDFD30CB91B}" dt="2020-04-25T02:58:13.223" v="2183" actId="2711"/>
          <ac:spMkLst>
            <pc:docMk/>
            <pc:sldMk cId="1039564537" sldId="297"/>
            <ac:spMk id="4" creationId="{899537A0-6FF1-4304-8532-FC57AF2BE401}"/>
          </ac:spMkLst>
        </pc:spChg>
        <pc:spChg chg="mod">
          <ac:chgData name="Gunti, Nikhil" userId="8e92978e-a989-418d-afc0-7b4abdd09729" providerId="ADAL" clId="{A9A0F575-92C9-4D9D-86EE-1DDFD30CB91B}" dt="2020-04-25T02:58:20.893" v="2184" actId="2711"/>
          <ac:spMkLst>
            <pc:docMk/>
            <pc:sldMk cId="1039564537" sldId="297"/>
            <ac:spMk id="5" creationId="{D7D32DD9-9C7C-4E4C-9294-455740F6C959}"/>
          </ac:spMkLst>
        </pc:spChg>
      </pc:sldChg>
      <pc:sldChg chg="addSp delSp">
        <pc:chgData name="Gunti, Nikhil" userId="8e92978e-a989-418d-afc0-7b4abdd09729" providerId="ADAL" clId="{A9A0F575-92C9-4D9D-86EE-1DDFD30CB91B}" dt="2020-04-25T03:05:12.657" v="2211"/>
        <pc:sldMkLst>
          <pc:docMk/>
          <pc:sldMk cId="1758022600" sldId="298"/>
        </pc:sldMkLst>
        <pc:spChg chg="add del">
          <ac:chgData name="Gunti, Nikhil" userId="8e92978e-a989-418d-afc0-7b4abdd09729" providerId="ADAL" clId="{A9A0F575-92C9-4D9D-86EE-1DDFD30CB91B}" dt="2020-04-25T03:05:12.657" v="2211"/>
          <ac:spMkLst>
            <pc:docMk/>
            <pc:sldMk cId="1758022600" sldId="298"/>
            <ac:spMk id="5" creationId="{93D79992-AAA7-4EAD-9C88-20137B59C86E}"/>
          </ac:spMkLst>
        </pc:spChg>
      </pc:sldChg>
      <pc:sldChg chg="modSp">
        <pc:chgData name="Gunti, Nikhil" userId="8e92978e-a989-418d-afc0-7b4abdd09729" providerId="ADAL" clId="{A9A0F575-92C9-4D9D-86EE-1DDFD30CB91B}" dt="2020-04-25T02:57:05.590" v="2178" actId="20577"/>
        <pc:sldMkLst>
          <pc:docMk/>
          <pc:sldMk cId="3150868473" sldId="300"/>
        </pc:sldMkLst>
        <pc:spChg chg="mod">
          <ac:chgData name="Gunti, Nikhil" userId="8e92978e-a989-418d-afc0-7b4abdd09729" providerId="ADAL" clId="{A9A0F575-92C9-4D9D-86EE-1DDFD30CB91B}" dt="2020-04-25T02:57:05.590" v="2178" actId="20577"/>
          <ac:spMkLst>
            <pc:docMk/>
            <pc:sldMk cId="3150868473" sldId="300"/>
            <ac:spMk id="6" creationId="{A8A78EC5-924E-4E6B-866B-7E77445611E5}"/>
          </ac:spMkLst>
        </pc:spChg>
      </pc:sldChg>
    </pc:docChg>
  </pc:docChgLst>
  <pc:docChgLst>
    <pc:chgData name="Monish" userId="688f51a3-d402-4c1a-b04c-5862bcdc8b74" providerId="ADAL" clId="{C558F93C-3A94-455C-8F94-6F5F1031841D}"/>
    <pc:docChg chg="undo custSel addSld delSld modSld sldOrd">
      <pc:chgData name="Monish" userId="688f51a3-d402-4c1a-b04c-5862bcdc8b74" providerId="ADAL" clId="{C558F93C-3A94-455C-8F94-6F5F1031841D}" dt="2020-04-25T03:09:02.915" v="1501" actId="14100"/>
      <pc:docMkLst>
        <pc:docMk/>
      </pc:docMkLst>
      <pc:sldChg chg="addSp delSp modSp">
        <pc:chgData name="Monish" userId="688f51a3-d402-4c1a-b04c-5862bcdc8b74" providerId="ADAL" clId="{C558F93C-3A94-455C-8F94-6F5F1031841D}" dt="2020-04-25T01:25:06.098" v="566" actId="2711"/>
        <pc:sldMkLst>
          <pc:docMk/>
          <pc:sldMk cId="0" sldId="256"/>
        </pc:sldMkLst>
        <pc:spChg chg="add del mod">
          <ac:chgData name="Monish" userId="688f51a3-d402-4c1a-b04c-5862bcdc8b74" providerId="ADAL" clId="{C558F93C-3A94-455C-8F94-6F5F1031841D}" dt="2020-04-24T20:39:43.593" v="3" actId="478"/>
          <ac:spMkLst>
            <pc:docMk/>
            <pc:sldMk cId="0" sldId="256"/>
            <ac:spMk id="3" creationId="{30941386-FF6E-4E23-93A1-4A7AB1658EEC}"/>
          </ac:spMkLst>
        </pc:spChg>
        <pc:spChg chg="mod">
          <ac:chgData name="Monish" userId="688f51a3-d402-4c1a-b04c-5862bcdc8b74" providerId="ADAL" clId="{C558F93C-3A94-455C-8F94-6F5F1031841D}" dt="2020-04-25T01:25:06.098" v="566" actId="2711"/>
          <ac:spMkLst>
            <pc:docMk/>
            <pc:sldMk cId="0" sldId="256"/>
            <ac:spMk id="34818" creationId="{00000000-0000-0000-0000-000000000000}"/>
          </ac:spMkLst>
        </pc:spChg>
        <pc:spChg chg="del">
          <ac:chgData name="Monish" userId="688f51a3-d402-4c1a-b04c-5862bcdc8b74" providerId="ADAL" clId="{C558F93C-3A94-455C-8F94-6F5F1031841D}" dt="2020-04-24T20:39:40.649" v="2" actId="478"/>
          <ac:spMkLst>
            <pc:docMk/>
            <pc:sldMk cId="0" sldId="256"/>
            <ac:spMk id="34819" creationId="{00000000-0000-0000-0000-000000000000}"/>
          </ac:spMkLst>
        </pc:spChg>
      </pc:sldChg>
      <pc:sldChg chg="modSp del">
        <pc:chgData name="Monish" userId="688f51a3-d402-4c1a-b04c-5862bcdc8b74" providerId="ADAL" clId="{C558F93C-3A94-455C-8F94-6F5F1031841D}" dt="2020-04-25T00:38:23.176" v="509" actId="2696"/>
        <pc:sldMkLst>
          <pc:docMk/>
          <pc:sldMk cId="0" sldId="257"/>
        </pc:sldMkLst>
        <pc:spChg chg="mod">
          <ac:chgData name="Monish" userId="688f51a3-d402-4c1a-b04c-5862bcdc8b74" providerId="ADAL" clId="{C558F93C-3A94-455C-8F94-6F5F1031841D}" dt="2020-04-24T20:59:57.985" v="67" actId="14100"/>
          <ac:spMkLst>
            <pc:docMk/>
            <pc:sldMk cId="0" sldId="257"/>
            <ac:spMk id="36866" creationId="{00000000-0000-0000-0000-000000000000}"/>
          </ac:spMkLst>
        </pc:spChg>
      </pc:sldChg>
      <pc:sldChg chg="del ord">
        <pc:chgData name="Monish" userId="688f51a3-d402-4c1a-b04c-5862bcdc8b74" providerId="ADAL" clId="{C558F93C-3A94-455C-8F94-6F5F1031841D}" dt="2020-04-24T23:00:56.785" v="165" actId="2696"/>
        <pc:sldMkLst>
          <pc:docMk/>
          <pc:sldMk cId="0" sldId="259"/>
        </pc:sldMkLst>
      </pc:sldChg>
      <pc:sldChg chg="del">
        <pc:chgData name="Monish" userId="688f51a3-d402-4c1a-b04c-5862bcdc8b74" providerId="ADAL" clId="{C558F93C-3A94-455C-8F94-6F5F1031841D}" dt="2020-04-24T23:01:26.740" v="166" actId="2696"/>
        <pc:sldMkLst>
          <pc:docMk/>
          <pc:sldMk cId="809906485" sldId="260"/>
        </pc:sldMkLst>
      </pc:sldChg>
      <pc:sldChg chg="modSp">
        <pc:chgData name="Monish" userId="688f51a3-d402-4c1a-b04c-5862bcdc8b74" providerId="ADAL" clId="{C558F93C-3A94-455C-8F94-6F5F1031841D}" dt="2020-04-25T03:08:33.898" v="1499" actId="14100"/>
        <pc:sldMkLst>
          <pc:docMk/>
          <pc:sldMk cId="3470531065" sldId="261"/>
        </pc:sldMkLst>
        <pc:spChg chg="mod">
          <ac:chgData name="Monish" userId="688f51a3-d402-4c1a-b04c-5862bcdc8b74" providerId="ADAL" clId="{C558F93C-3A94-455C-8F94-6F5F1031841D}" dt="2020-04-25T03:08:33.898" v="1499" actId="14100"/>
          <ac:spMkLst>
            <pc:docMk/>
            <pc:sldMk cId="3470531065" sldId="261"/>
            <ac:spMk id="2" creationId="{72230095-FD61-41D5-AEF2-8304C774D66E}"/>
          </ac:spMkLst>
        </pc:spChg>
        <pc:spChg chg="mod">
          <ac:chgData name="Monish" userId="688f51a3-d402-4c1a-b04c-5862bcdc8b74" providerId="ADAL" clId="{C558F93C-3A94-455C-8F94-6F5F1031841D}" dt="2020-04-25T01:31:24.501" v="602" actId="2711"/>
          <ac:spMkLst>
            <pc:docMk/>
            <pc:sldMk cId="3470531065" sldId="261"/>
            <ac:spMk id="364546" creationId="{00000000-0000-0000-0000-000000000000}"/>
          </ac:spMkLst>
        </pc:spChg>
      </pc:sldChg>
      <pc:sldChg chg="del">
        <pc:chgData name="Monish" userId="688f51a3-d402-4c1a-b04c-5862bcdc8b74" providerId="ADAL" clId="{C558F93C-3A94-455C-8F94-6F5F1031841D}" dt="2020-04-24T20:59:05.117" v="64" actId="2696"/>
        <pc:sldMkLst>
          <pc:docMk/>
          <pc:sldMk cId="1990327711" sldId="262"/>
        </pc:sldMkLst>
      </pc:sldChg>
      <pc:sldChg chg="modSp">
        <pc:chgData name="Monish" userId="688f51a3-d402-4c1a-b04c-5862bcdc8b74" providerId="ADAL" clId="{C558F93C-3A94-455C-8F94-6F5F1031841D}" dt="2020-04-25T02:58:31.069" v="1450" actId="113"/>
        <pc:sldMkLst>
          <pc:docMk/>
          <pc:sldMk cId="3558846225" sldId="263"/>
        </pc:sldMkLst>
        <pc:spChg chg="mod">
          <ac:chgData name="Monish" userId="688f51a3-d402-4c1a-b04c-5862bcdc8b74" providerId="ADAL" clId="{C558F93C-3A94-455C-8F94-6F5F1031841D}" dt="2020-04-25T02:58:31.069" v="1450" actId="113"/>
          <ac:spMkLst>
            <pc:docMk/>
            <pc:sldMk cId="3558846225" sldId="263"/>
            <ac:spMk id="364546" creationId="{00000000-0000-0000-0000-000000000000}"/>
          </ac:spMkLst>
        </pc:spChg>
      </pc:sldChg>
      <pc:sldChg chg="modSp">
        <pc:chgData name="Monish" userId="688f51a3-d402-4c1a-b04c-5862bcdc8b74" providerId="ADAL" clId="{C558F93C-3A94-455C-8F94-6F5F1031841D}" dt="2020-04-25T02:58:22.753" v="1449" actId="113"/>
        <pc:sldMkLst>
          <pc:docMk/>
          <pc:sldMk cId="1059979689" sldId="264"/>
        </pc:sldMkLst>
        <pc:spChg chg="mod">
          <ac:chgData name="Monish" userId="688f51a3-d402-4c1a-b04c-5862bcdc8b74" providerId="ADAL" clId="{C558F93C-3A94-455C-8F94-6F5F1031841D}" dt="2020-04-25T02:58:22.753" v="1449" actId="113"/>
          <ac:spMkLst>
            <pc:docMk/>
            <pc:sldMk cId="1059979689" sldId="264"/>
            <ac:spMk id="364546" creationId="{00000000-0000-0000-0000-000000000000}"/>
          </ac:spMkLst>
        </pc:spChg>
        <pc:spChg chg="mod">
          <ac:chgData name="Monish" userId="688f51a3-d402-4c1a-b04c-5862bcdc8b74" providerId="ADAL" clId="{C558F93C-3A94-455C-8F94-6F5F1031841D}" dt="2020-04-25T02:58:11.881" v="1446" actId="255"/>
          <ac:spMkLst>
            <pc:docMk/>
            <pc:sldMk cId="1059979689" sldId="264"/>
            <ac:spMk id="364547" creationId="{00000000-0000-0000-0000-000000000000}"/>
          </ac:spMkLst>
        </pc:spChg>
      </pc:sldChg>
      <pc:sldChg chg="modSp del ord">
        <pc:chgData name="Monish" userId="688f51a3-d402-4c1a-b04c-5862bcdc8b74" providerId="ADAL" clId="{C558F93C-3A94-455C-8F94-6F5F1031841D}" dt="2020-04-25T00:37:59.803" v="508" actId="2696"/>
        <pc:sldMkLst>
          <pc:docMk/>
          <pc:sldMk cId="3018538589" sldId="265"/>
        </pc:sldMkLst>
        <pc:spChg chg="mod">
          <ac:chgData name="Monish" userId="688f51a3-d402-4c1a-b04c-5862bcdc8b74" providerId="ADAL" clId="{C558F93C-3A94-455C-8F94-6F5F1031841D}" dt="2020-04-24T21:00:51.572" v="71"/>
          <ac:spMkLst>
            <pc:docMk/>
            <pc:sldMk cId="3018538589" sldId="265"/>
            <ac:spMk id="36866" creationId="{00000000-0000-0000-0000-000000000000}"/>
          </ac:spMkLst>
        </pc:spChg>
      </pc:sldChg>
      <pc:sldChg chg="addSp delSp modSp">
        <pc:chgData name="Monish" userId="688f51a3-d402-4c1a-b04c-5862bcdc8b74" providerId="ADAL" clId="{C558F93C-3A94-455C-8F94-6F5F1031841D}" dt="2020-04-25T03:08:19.421" v="1497"/>
        <pc:sldMkLst>
          <pc:docMk/>
          <pc:sldMk cId="2230145983" sldId="266"/>
        </pc:sldMkLst>
        <pc:spChg chg="del mod">
          <ac:chgData name="Monish" userId="688f51a3-d402-4c1a-b04c-5862bcdc8b74" providerId="ADAL" clId="{C558F93C-3A94-455C-8F94-6F5F1031841D}" dt="2020-04-24T23:38:14.865" v="477" actId="478"/>
          <ac:spMkLst>
            <pc:docMk/>
            <pc:sldMk cId="2230145983" sldId="266"/>
            <ac:spMk id="2" creationId="{A40B2A9D-6638-4061-A1BC-548F8D8D24F9}"/>
          </ac:spMkLst>
        </pc:spChg>
        <pc:spChg chg="mod">
          <ac:chgData name="Monish" userId="688f51a3-d402-4c1a-b04c-5862bcdc8b74" providerId="ADAL" clId="{C558F93C-3A94-455C-8F94-6F5F1031841D}" dt="2020-04-25T02:53:01.823" v="1402" actId="14100"/>
          <ac:spMkLst>
            <pc:docMk/>
            <pc:sldMk cId="2230145983" sldId="266"/>
            <ac:spMk id="4" creationId="{F5577F06-AA49-4186-8687-5DD69E3FF878}"/>
          </ac:spMkLst>
        </pc:spChg>
        <pc:spChg chg="add mod">
          <ac:chgData name="Monish" userId="688f51a3-d402-4c1a-b04c-5862bcdc8b74" providerId="ADAL" clId="{C558F93C-3A94-455C-8F94-6F5F1031841D}" dt="2020-04-25T01:31:11.560" v="601" actId="2711"/>
          <ac:spMkLst>
            <pc:docMk/>
            <pc:sldMk cId="2230145983" sldId="266"/>
            <ac:spMk id="5" creationId="{6B82BA01-0994-4CEE-A7F0-E28C1B48F445}"/>
          </ac:spMkLst>
        </pc:spChg>
        <pc:spChg chg="add mod">
          <ac:chgData name="Monish" userId="688f51a3-d402-4c1a-b04c-5862bcdc8b74" providerId="ADAL" clId="{C558F93C-3A94-455C-8F94-6F5F1031841D}" dt="2020-04-24T23:38:21.189" v="478" actId="1076"/>
          <ac:spMkLst>
            <pc:docMk/>
            <pc:sldMk cId="2230145983" sldId="266"/>
            <ac:spMk id="6" creationId="{A2C92F9D-64FC-4985-A23E-15D2C79028AB}"/>
          </ac:spMkLst>
        </pc:spChg>
        <pc:spChg chg="add">
          <ac:chgData name="Monish" userId="688f51a3-d402-4c1a-b04c-5862bcdc8b74" providerId="ADAL" clId="{C558F93C-3A94-455C-8F94-6F5F1031841D}" dt="2020-04-25T03:08:19.421" v="1497"/>
          <ac:spMkLst>
            <pc:docMk/>
            <pc:sldMk cId="2230145983" sldId="266"/>
            <ac:spMk id="8" creationId="{E2025ABC-7C13-408A-B39A-9663672B9938}"/>
          </ac:spMkLst>
        </pc:spChg>
        <pc:spChg chg="mod">
          <ac:chgData name="Monish" userId="688f51a3-d402-4c1a-b04c-5862bcdc8b74" providerId="ADAL" clId="{C558F93C-3A94-455C-8F94-6F5F1031841D}" dt="2020-04-24T21:01:23.212" v="72"/>
          <ac:spMkLst>
            <pc:docMk/>
            <pc:sldMk cId="2230145983" sldId="266"/>
            <ac:spMk id="36866" creationId="{00000000-0000-0000-0000-000000000000}"/>
          </ac:spMkLst>
        </pc:spChg>
        <pc:picChg chg="add mod">
          <ac:chgData name="Monish" userId="688f51a3-d402-4c1a-b04c-5862bcdc8b74" providerId="ADAL" clId="{C558F93C-3A94-455C-8F94-6F5F1031841D}" dt="2020-04-25T03:08:18.172" v="1496" actId="14100"/>
          <ac:picMkLst>
            <pc:docMk/>
            <pc:sldMk cId="2230145983" sldId="266"/>
            <ac:picMk id="7" creationId="{CA584953-68E0-4686-AD38-98C193B3B025}"/>
          </ac:picMkLst>
        </pc:picChg>
      </pc:sldChg>
      <pc:sldChg chg="addSp delSp modSp del">
        <pc:chgData name="Monish" userId="688f51a3-d402-4c1a-b04c-5862bcdc8b74" providerId="ADAL" clId="{C558F93C-3A94-455C-8F94-6F5F1031841D}" dt="2020-04-25T02:40:40.589" v="1269" actId="2696"/>
        <pc:sldMkLst>
          <pc:docMk/>
          <pc:sldMk cId="1666494681" sldId="267"/>
        </pc:sldMkLst>
        <pc:spChg chg="mod">
          <ac:chgData name="Monish" userId="688f51a3-d402-4c1a-b04c-5862bcdc8b74" providerId="ADAL" clId="{C558F93C-3A94-455C-8F94-6F5F1031841D}" dt="2020-04-25T01:47:41.965" v="631" actId="5793"/>
          <ac:spMkLst>
            <pc:docMk/>
            <pc:sldMk cId="1666494681" sldId="267"/>
            <ac:spMk id="36867" creationId="{00000000-0000-0000-0000-000000000000}"/>
          </ac:spMkLst>
        </pc:spChg>
        <pc:picChg chg="add del">
          <ac:chgData name="Monish" userId="688f51a3-d402-4c1a-b04c-5862bcdc8b74" providerId="ADAL" clId="{C558F93C-3A94-455C-8F94-6F5F1031841D}" dt="2020-04-25T02:21:43.118" v="1178" actId="478"/>
          <ac:picMkLst>
            <pc:docMk/>
            <pc:sldMk cId="1666494681" sldId="267"/>
            <ac:picMk id="2" creationId="{24990294-71BE-4958-9939-8A7A88CBBFE8}"/>
          </ac:picMkLst>
        </pc:picChg>
        <pc:picChg chg="add del">
          <ac:chgData name="Monish" userId="688f51a3-d402-4c1a-b04c-5862bcdc8b74" providerId="ADAL" clId="{C558F93C-3A94-455C-8F94-6F5F1031841D}" dt="2020-04-25T02:21:43.118" v="1178" actId="478"/>
          <ac:picMkLst>
            <pc:docMk/>
            <pc:sldMk cId="1666494681" sldId="267"/>
            <ac:picMk id="4" creationId="{7DBEBEF5-D542-4798-BA8C-FC4B0A57AE6E}"/>
          </ac:picMkLst>
        </pc:picChg>
        <pc:picChg chg="add del">
          <ac:chgData name="Monish" userId="688f51a3-d402-4c1a-b04c-5862bcdc8b74" providerId="ADAL" clId="{C558F93C-3A94-455C-8F94-6F5F1031841D}" dt="2020-04-25T02:21:44.056" v="1179"/>
          <ac:picMkLst>
            <pc:docMk/>
            <pc:sldMk cId="1666494681" sldId="267"/>
            <ac:picMk id="2050" creationId="{1C90E77D-3368-4BC8-9FB0-E8CB908F6D05}"/>
          </ac:picMkLst>
        </pc:picChg>
      </pc:sldChg>
      <pc:sldChg chg="addSp delSp modSp modAnim">
        <pc:chgData name="Monish" userId="688f51a3-d402-4c1a-b04c-5862bcdc8b74" providerId="ADAL" clId="{C558F93C-3A94-455C-8F94-6F5F1031841D}" dt="2020-04-25T03:03:54.490" v="1462"/>
        <pc:sldMkLst>
          <pc:docMk/>
          <pc:sldMk cId="2515781588" sldId="269"/>
        </pc:sldMkLst>
        <pc:spChg chg="add del mod">
          <ac:chgData name="Monish" userId="688f51a3-d402-4c1a-b04c-5862bcdc8b74" providerId="ADAL" clId="{C558F93C-3A94-455C-8F94-6F5F1031841D}" dt="2020-04-25T02:51:20.278" v="1390" actId="207"/>
          <ac:spMkLst>
            <pc:docMk/>
            <pc:sldMk cId="2515781588" sldId="269"/>
            <ac:spMk id="2" creationId="{C121D20A-AC91-40FB-9DD8-135D001E5EFD}"/>
          </ac:spMkLst>
        </pc:spChg>
        <pc:spChg chg="mod">
          <ac:chgData name="Monish" userId="688f51a3-d402-4c1a-b04c-5862bcdc8b74" providerId="ADAL" clId="{C558F93C-3A94-455C-8F94-6F5F1031841D}" dt="2020-04-25T00:35:18.594" v="490" actId="20577"/>
          <ac:spMkLst>
            <pc:docMk/>
            <pc:sldMk cId="2515781588" sldId="269"/>
            <ac:spMk id="8" creationId="{5FE790DD-2AB7-48ED-9A01-D3E936620F12}"/>
          </ac:spMkLst>
        </pc:spChg>
        <pc:spChg chg="mod">
          <ac:chgData name="Monish" userId="688f51a3-d402-4c1a-b04c-5862bcdc8b74" providerId="ADAL" clId="{C558F93C-3A94-455C-8F94-6F5F1031841D}" dt="2020-04-24T20:43:41.633" v="35" actId="207"/>
          <ac:spMkLst>
            <pc:docMk/>
            <pc:sldMk cId="2515781588" sldId="269"/>
            <ac:spMk id="9" creationId="{85DAB695-7E49-4F33-9840-D0E36C4BC505}"/>
          </ac:spMkLst>
        </pc:spChg>
        <pc:spChg chg="mod">
          <ac:chgData name="Monish" userId="688f51a3-d402-4c1a-b04c-5862bcdc8b74" providerId="ADAL" clId="{C558F93C-3A94-455C-8F94-6F5F1031841D}" dt="2020-04-24T20:43:51.899" v="37" actId="207"/>
          <ac:spMkLst>
            <pc:docMk/>
            <pc:sldMk cId="2515781588" sldId="269"/>
            <ac:spMk id="11" creationId="{34421F10-84E4-4888-891E-26AC83784451}"/>
          </ac:spMkLst>
        </pc:spChg>
        <pc:spChg chg="add del mod">
          <ac:chgData name="Monish" userId="688f51a3-d402-4c1a-b04c-5862bcdc8b74" providerId="ADAL" clId="{C558F93C-3A94-455C-8F94-6F5F1031841D}" dt="2020-04-24T20:39:55.349" v="9"/>
          <ac:spMkLst>
            <pc:docMk/>
            <pc:sldMk cId="2515781588" sldId="269"/>
            <ac:spMk id="15" creationId="{0A4D5A0D-D46C-4399-BD14-87B61F53E5DF}"/>
          </ac:spMkLst>
        </pc:spChg>
        <pc:spChg chg="add">
          <ac:chgData name="Monish" userId="688f51a3-d402-4c1a-b04c-5862bcdc8b74" providerId="ADAL" clId="{C558F93C-3A94-455C-8F94-6F5F1031841D}" dt="2020-04-25T03:03:54.490" v="1462"/>
          <ac:spMkLst>
            <pc:docMk/>
            <pc:sldMk cId="2515781588" sldId="269"/>
            <ac:spMk id="15" creationId="{13992ED8-448D-4083-8BA3-3545A986D0CA}"/>
          </ac:spMkLst>
        </pc:spChg>
        <pc:spChg chg="mod">
          <ac:chgData name="Monish" userId="688f51a3-d402-4c1a-b04c-5862bcdc8b74" providerId="ADAL" clId="{C558F93C-3A94-455C-8F94-6F5F1031841D}" dt="2020-04-24T20:43:46.669" v="36" actId="207"/>
          <ac:spMkLst>
            <pc:docMk/>
            <pc:sldMk cId="2515781588" sldId="269"/>
            <ac:spMk id="18" creationId="{B0F02DAE-05B4-4136-A2C8-0207813EEE52}"/>
          </ac:spMkLst>
        </pc:spChg>
      </pc:sldChg>
      <pc:sldChg chg="add del">
        <pc:chgData name="Monish" userId="688f51a3-d402-4c1a-b04c-5862bcdc8b74" providerId="ADAL" clId="{C558F93C-3A94-455C-8F94-6F5F1031841D}" dt="2020-04-24T22:53:36.609" v="86" actId="2696"/>
        <pc:sldMkLst>
          <pc:docMk/>
          <pc:sldMk cId="2944002339" sldId="270"/>
        </pc:sldMkLst>
      </pc:sldChg>
      <pc:sldChg chg="add">
        <pc:chgData name="Monish" userId="688f51a3-d402-4c1a-b04c-5862bcdc8b74" providerId="ADAL" clId="{C558F93C-3A94-455C-8F94-6F5F1031841D}" dt="2020-04-24T21:00:12.057" v="69"/>
        <pc:sldMkLst>
          <pc:docMk/>
          <pc:sldMk cId="1062779068" sldId="271"/>
        </pc:sldMkLst>
      </pc:sldChg>
      <pc:sldChg chg="add del">
        <pc:chgData name="Monish" userId="688f51a3-d402-4c1a-b04c-5862bcdc8b74" providerId="ADAL" clId="{C558F93C-3A94-455C-8F94-6F5F1031841D}" dt="2020-04-25T00:39:52.939" v="510" actId="2696"/>
        <pc:sldMkLst>
          <pc:docMk/>
          <pc:sldMk cId="50796027" sldId="272"/>
        </pc:sldMkLst>
      </pc:sldChg>
      <pc:sldChg chg="add">
        <pc:chgData name="Monish" userId="688f51a3-d402-4c1a-b04c-5862bcdc8b74" providerId="ADAL" clId="{C558F93C-3A94-455C-8F94-6F5F1031841D}" dt="2020-04-24T21:01:26.172" v="73"/>
        <pc:sldMkLst>
          <pc:docMk/>
          <pc:sldMk cId="2068358484" sldId="273"/>
        </pc:sldMkLst>
      </pc:sldChg>
      <pc:sldChg chg="add">
        <pc:chgData name="Monish" userId="688f51a3-d402-4c1a-b04c-5862bcdc8b74" providerId="ADAL" clId="{C558F93C-3A94-455C-8F94-6F5F1031841D}" dt="2020-04-24T21:01:28.536" v="74"/>
        <pc:sldMkLst>
          <pc:docMk/>
          <pc:sldMk cId="2938442316" sldId="274"/>
        </pc:sldMkLst>
      </pc:sldChg>
      <pc:sldChg chg="add del ord">
        <pc:chgData name="Monish" userId="688f51a3-d402-4c1a-b04c-5862bcdc8b74" providerId="ADAL" clId="{C558F93C-3A94-455C-8F94-6F5F1031841D}" dt="2020-04-25T00:42:54.748" v="512" actId="2696"/>
        <pc:sldMkLst>
          <pc:docMk/>
          <pc:sldMk cId="1382292793" sldId="275"/>
        </pc:sldMkLst>
      </pc:sldChg>
      <pc:sldChg chg="addSp delSp modSp">
        <pc:chgData name="Monish" userId="688f51a3-d402-4c1a-b04c-5862bcdc8b74" providerId="ADAL" clId="{C558F93C-3A94-455C-8F94-6F5F1031841D}" dt="2020-04-25T03:08:01.967" v="1495" actId="14100"/>
        <pc:sldMkLst>
          <pc:docMk/>
          <pc:sldMk cId="294755181" sldId="276"/>
        </pc:sldMkLst>
        <pc:spChg chg="add del mod">
          <ac:chgData name="Monish" userId="688f51a3-d402-4c1a-b04c-5862bcdc8b74" providerId="ADAL" clId="{C558F93C-3A94-455C-8F94-6F5F1031841D}" dt="2020-04-24T23:30:10.555" v="391"/>
          <ac:spMkLst>
            <pc:docMk/>
            <pc:sldMk cId="294755181" sldId="276"/>
            <ac:spMk id="3" creationId="{C1A6EEB6-17B8-41BF-B799-0422AC7929FA}"/>
          </ac:spMkLst>
        </pc:spChg>
        <pc:spChg chg="del">
          <ac:chgData name="Monish" userId="688f51a3-d402-4c1a-b04c-5862bcdc8b74" providerId="ADAL" clId="{C558F93C-3A94-455C-8F94-6F5F1031841D}" dt="2020-04-24T23:29:56.615" v="388"/>
          <ac:spMkLst>
            <pc:docMk/>
            <pc:sldMk cId="294755181" sldId="276"/>
            <ac:spMk id="4" creationId="{4A88DC2D-BB71-4AC1-ADB0-BEA87F8842CD}"/>
          </ac:spMkLst>
        </pc:spChg>
        <pc:spChg chg="mod">
          <ac:chgData name="Monish" userId="688f51a3-d402-4c1a-b04c-5862bcdc8b74" providerId="ADAL" clId="{C558F93C-3A94-455C-8F94-6F5F1031841D}" dt="2020-04-25T03:08:01.967" v="1495" actId="14100"/>
          <ac:spMkLst>
            <pc:docMk/>
            <pc:sldMk cId="294755181" sldId="276"/>
            <ac:spMk id="7" creationId="{9E37B7F5-A511-4560-B602-2CE88314D371}"/>
          </ac:spMkLst>
        </pc:spChg>
        <pc:spChg chg="add del mod">
          <ac:chgData name="Monish" userId="688f51a3-d402-4c1a-b04c-5862bcdc8b74" providerId="ADAL" clId="{C558F93C-3A94-455C-8F94-6F5F1031841D}" dt="2020-04-24T23:32:03.440" v="395"/>
          <ac:spMkLst>
            <pc:docMk/>
            <pc:sldMk cId="294755181" sldId="276"/>
            <ac:spMk id="7" creationId="{CB8F6349-9A12-4F77-B6A6-A01783D02B0B}"/>
          </ac:spMkLst>
        </pc:spChg>
        <pc:spChg chg="mod">
          <ac:chgData name="Monish" userId="688f51a3-d402-4c1a-b04c-5862bcdc8b74" providerId="ADAL" clId="{C558F93C-3A94-455C-8F94-6F5F1031841D}" dt="2020-04-25T02:52:44.945" v="1399" actId="113"/>
          <ac:spMkLst>
            <pc:docMk/>
            <pc:sldMk cId="294755181" sldId="276"/>
            <ac:spMk id="9" creationId="{936F5FB2-449C-4C88-B43F-0620C0E1ED86}"/>
          </ac:spMkLst>
        </pc:spChg>
        <pc:graphicFrameChg chg="add del mod">
          <ac:chgData name="Monish" userId="688f51a3-d402-4c1a-b04c-5862bcdc8b74" providerId="ADAL" clId="{C558F93C-3A94-455C-8F94-6F5F1031841D}" dt="2020-04-24T23:30:05.964" v="390" actId="478"/>
          <ac:graphicFrameMkLst>
            <pc:docMk/>
            <pc:sldMk cId="294755181" sldId="276"/>
            <ac:graphicFrameMk id="2" creationId="{FE86CCC4-C25D-4247-8458-30110FA761A1}"/>
          </ac:graphicFrameMkLst>
        </pc:graphicFrameChg>
        <pc:graphicFrameChg chg="add del mod">
          <ac:chgData name="Monish" userId="688f51a3-d402-4c1a-b04c-5862bcdc8b74" providerId="ADAL" clId="{C558F93C-3A94-455C-8F94-6F5F1031841D}" dt="2020-04-24T23:31:56.183" v="394"/>
          <ac:graphicFrameMkLst>
            <pc:docMk/>
            <pc:sldMk cId="294755181" sldId="276"/>
            <ac:graphicFrameMk id="8" creationId="{078ACCF7-BA96-4056-8008-EF1D5572E58D}"/>
          </ac:graphicFrameMkLst>
        </pc:graphicFrameChg>
        <pc:picChg chg="add del mod">
          <ac:chgData name="Monish" userId="688f51a3-d402-4c1a-b04c-5862bcdc8b74" providerId="ADAL" clId="{C558F93C-3A94-455C-8F94-6F5F1031841D}" dt="2020-04-24T23:31:49.304" v="392" actId="478"/>
          <ac:picMkLst>
            <pc:docMk/>
            <pc:sldMk cId="294755181" sldId="276"/>
            <ac:picMk id="5" creationId="{51D0BB37-12A4-4DB8-8275-AAD18A2D1CB8}"/>
          </ac:picMkLst>
        </pc:picChg>
        <pc:picChg chg="add mod">
          <ac:chgData name="Monish" userId="688f51a3-d402-4c1a-b04c-5862bcdc8b74" providerId="ADAL" clId="{C558F93C-3A94-455C-8F94-6F5F1031841D}" dt="2020-04-24T23:33:29.448" v="447" actId="1076"/>
          <ac:picMkLst>
            <pc:docMk/>
            <pc:sldMk cId="294755181" sldId="276"/>
            <ac:picMk id="10" creationId="{4021B96A-69C3-4EE5-A89F-3A62E6F953BD}"/>
          </ac:picMkLst>
        </pc:picChg>
        <pc:picChg chg="add del mod">
          <ac:chgData name="Monish" userId="688f51a3-d402-4c1a-b04c-5862bcdc8b74" providerId="ADAL" clId="{C558F93C-3A94-455C-8F94-6F5F1031841D}" dt="2020-04-24T23:30:05.964" v="390" actId="478"/>
          <ac:picMkLst>
            <pc:docMk/>
            <pc:sldMk cId="294755181" sldId="276"/>
            <ac:picMk id="1025" creationId="{F3385ACE-C925-44B8-871B-1AA6BF874BB6}"/>
          </ac:picMkLst>
        </pc:picChg>
        <pc:picChg chg="add del mod">
          <ac:chgData name="Monish" userId="688f51a3-d402-4c1a-b04c-5862bcdc8b74" providerId="ADAL" clId="{C558F93C-3A94-455C-8F94-6F5F1031841D}" dt="2020-04-24T23:30:05.964" v="390" actId="478"/>
          <ac:picMkLst>
            <pc:docMk/>
            <pc:sldMk cId="294755181" sldId="276"/>
            <ac:picMk id="1026" creationId="{F4EDC8EF-35D6-479B-94C5-8EB3470FE291}"/>
          </ac:picMkLst>
        </pc:picChg>
        <pc:picChg chg="add del mod">
          <ac:chgData name="Monish" userId="688f51a3-d402-4c1a-b04c-5862bcdc8b74" providerId="ADAL" clId="{C558F93C-3A94-455C-8F94-6F5F1031841D}" dt="2020-04-24T23:30:05.964" v="390" actId="478"/>
          <ac:picMkLst>
            <pc:docMk/>
            <pc:sldMk cId="294755181" sldId="276"/>
            <ac:picMk id="1027" creationId="{6BDA2D1B-C92F-46AF-B730-0C055B47FFC7}"/>
          </ac:picMkLst>
        </pc:picChg>
        <pc:picChg chg="add del mod">
          <ac:chgData name="Monish" userId="688f51a3-d402-4c1a-b04c-5862bcdc8b74" providerId="ADAL" clId="{C558F93C-3A94-455C-8F94-6F5F1031841D}" dt="2020-04-24T23:30:05.964" v="390" actId="478"/>
          <ac:picMkLst>
            <pc:docMk/>
            <pc:sldMk cId="294755181" sldId="276"/>
            <ac:picMk id="1028" creationId="{CE3B621C-E331-4CFD-9102-D9E9E96DB18C}"/>
          </ac:picMkLst>
        </pc:picChg>
        <pc:picChg chg="add del mod">
          <ac:chgData name="Monish" userId="688f51a3-d402-4c1a-b04c-5862bcdc8b74" providerId="ADAL" clId="{C558F93C-3A94-455C-8F94-6F5F1031841D}" dt="2020-04-24T23:30:05.964" v="390" actId="478"/>
          <ac:picMkLst>
            <pc:docMk/>
            <pc:sldMk cId="294755181" sldId="276"/>
            <ac:picMk id="1029" creationId="{C6675C60-6C58-4F5C-A056-79D47122B5FF}"/>
          </ac:picMkLst>
        </pc:picChg>
        <pc:picChg chg="add del mod">
          <ac:chgData name="Monish" userId="688f51a3-d402-4c1a-b04c-5862bcdc8b74" providerId="ADAL" clId="{C558F93C-3A94-455C-8F94-6F5F1031841D}" dt="2020-04-24T23:30:05.964" v="390" actId="478"/>
          <ac:picMkLst>
            <pc:docMk/>
            <pc:sldMk cId="294755181" sldId="276"/>
            <ac:picMk id="1030" creationId="{4731C9E6-B904-4F31-B9CD-A58402BC0858}"/>
          </ac:picMkLst>
        </pc:picChg>
        <pc:picChg chg="add del mod">
          <ac:chgData name="Monish" userId="688f51a3-d402-4c1a-b04c-5862bcdc8b74" providerId="ADAL" clId="{C558F93C-3A94-455C-8F94-6F5F1031841D}" dt="2020-04-24T23:30:05.964" v="390" actId="478"/>
          <ac:picMkLst>
            <pc:docMk/>
            <pc:sldMk cId="294755181" sldId="276"/>
            <ac:picMk id="1031" creationId="{78347371-12DC-4175-8F15-C4E60266918E}"/>
          </ac:picMkLst>
        </pc:picChg>
        <pc:picChg chg="add del mod">
          <ac:chgData name="Monish" userId="688f51a3-d402-4c1a-b04c-5862bcdc8b74" providerId="ADAL" clId="{C558F93C-3A94-455C-8F94-6F5F1031841D}" dt="2020-04-24T23:30:05.964" v="390" actId="478"/>
          <ac:picMkLst>
            <pc:docMk/>
            <pc:sldMk cId="294755181" sldId="276"/>
            <ac:picMk id="1032" creationId="{2FFA4B41-4227-46EA-9B5E-456DC13DC822}"/>
          </ac:picMkLst>
        </pc:picChg>
        <pc:picChg chg="add del mod">
          <ac:chgData name="Monish" userId="688f51a3-d402-4c1a-b04c-5862bcdc8b74" providerId="ADAL" clId="{C558F93C-3A94-455C-8F94-6F5F1031841D}" dt="2020-04-24T23:30:05.964" v="390" actId="478"/>
          <ac:picMkLst>
            <pc:docMk/>
            <pc:sldMk cId="294755181" sldId="276"/>
            <ac:picMk id="1033" creationId="{84FBF9CD-B2C8-4DC1-A8E0-C379CD60E7D1}"/>
          </ac:picMkLst>
        </pc:picChg>
        <pc:picChg chg="add del">
          <ac:chgData name="Monish" userId="688f51a3-d402-4c1a-b04c-5862bcdc8b74" providerId="ADAL" clId="{C558F93C-3A94-455C-8F94-6F5F1031841D}" dt="2020-04-24T23:31:56.183" v="394"/>
          <ac:picMkLst>
            <pc:docMk/>
            <pc:sldMk cId="294755181" sldId="276"/>
            <ac:picMk id="1034" creationId="{66EFC2F9-CA55-41A7-8F10-A78F467D7A46}"/>
          </ac:picMkLst>
        </pc:picChg>
        <pc:picChg chg="add del">
          <ac:chgData name="Monish" userId="688f51a3-d402-4c1a-b04c-5862bcdc8b74" providerId="ADAL" clId="{C558F93C-3A94-455C-8F94-6F5F1031841D}" dt="2020-04-24T23:31:56.183" v="394"/>
          <ac:picMkLst>
            <pc:docMk/>
            <pc:sldMk cId="294755181" sldId="276"/>
            <ac:picMk id="1035" creationId="{313A349B-AF59-4B69-883A-EEC212965880}"/>
          </ac:picMkLst>
        </pc:picChg>
        <pc:picChg chg="add del">
          <ac:chgData name="Monish" userId="688f51a3-d402-4c1a-b04c-5862bcdc8b74" providerId="ADAL" clId="{C558F93C-3A94-455C-8F94-6F5F1031841D}" dt="2020-04-24T23:31:56.183" v="394"/>
          <ac:picMkLst>
            <pc:docMk/>
            <pc:sldMk cId="294755181" sldId="276"/>
            <ac:picMk id="1036" creationId="{F3E6564C-CA68-41A4-95C9-FFC3C7E54045}"/>
          </ac:picMkLst>
        </pc:picChg>
        <pc:picChg chg="add del">
          <ac:chgData name="Monish" userId="688f51a3-d402-4c1a-b04c-5862bcdc8b74" providerId="ADAL" clId="{C558F93C-3A94-455C-8F94-6F5F1031841D}" dt="2020-04-24T23:31:56.183" v="394"/>
          <ac:picMkLst>
            <pc:docMk/>
            <pc:sldMk cId="294755181" sldId="276"/>
            <ac:picMk id="1037" creationId="{A831E1A8-DFD2-447B-A4C6-65DD59177563}"/>
          </ac:picMkLst>
        </pc:picChg>
        <pc:picChg chg="add del">
          <ac:chgData name="Monish" userId="688f51a3-d402-4c1a-b04c-5862bcdc8b74" providerId="ADAL" clId="{C558F93C-3A94-455C-8F94-6F5F1031841D}" dt="2020-04-24T23:31:56.183" v="394"/>
          <ac:picMkLst>
            <pc:docMk/>
            <pc:sldMk cId="294755181" sldId="276"/>
            <ac:picMk id="1038" creationId="{EF735C34-1C90-4AD9-B96A-30F9ACE80987}"/>
          </ac:picMkLst>
        </pc:picChg>
        <pc:picChg chg="add del">
          <ac:chgData name="Monish" userId="688f51a3-d402-4c1a-b04c-5862bcdc8b74" providerId="ADAL" clId="{C558F93C-3A94-455C-8F94-6F5F1031841D}" dt="2020-04-24T23:31:56.183" v="394"/>
          <ac:picMkLst>
            <pc:docMk/>
            <pc:sldMk cId="294755181" sldId="276"/>
            <ac:picMk id="1039" creationId="{2B2F0281-2DEB-49F6-B070-973DD6D43F02}"/>
          </ac:picMkLst>
        </pc:picChg>
        <pc:picChg chg="add del">
          <ac:chgData name="Monish" userId="688f51a3-d402-4c1a-b04c-5862bcdc8b74" providerId="ADAL" clId="{C558F93C-3A94-455C-8F94-6F5F1031841D}" dt="2020-04-24T23:31:56.183" v="394"/>
          <ac:picMkLst>
            <pc:docMk/>
            <pc:sldMk cId="294755181" sldId="276"/>
            <ac:picMk id="1040" creationId="{B36F472C-B71A-4D69-BE45-D299EB738EEB}"/>
          </ac:picMkLst>
        </pc:picChg>
        <pc:picChg chg="add del">
          <ac:chgData name="Monish" userId="688f51a3-d402-4c1a-b04c-5862bcdc8b74" providerId="ADAL" clId="{C558F93C-3A94-455C-8F94-6F5F1031841D}" dt="2020-04-24T23:31:56.183" v="394"/>
          <ac:picMkLst>
            <pc:docMk/>
            <pc:sldMk cId="294755181" sldId="276"/>
            <ac:picMk id="1041" creationId="{A2662B5E-A9F5-41CA-AED9-CFA84C43A70E}"/>
          </ac:picMkLst>
        </pc:picChg>
        <pc:picChg chg="add del">
          <ac:chgData name="Monish" userId="688f51a3-d402-4c1a-b04c-5862bcdc8b74" providerId="ADAL" clId="{C558F93C-3A94-455C-8F94-6F5F1031841D}" dt="2020-04-24T23:31:56.183" v="394"/>
          <ac:picMkLst>
            <pc:docMk/>
            <pc:sldMk cId="294755181" sldId="276"/>
            <ac:picMk id="1042" creationId="{7E299171-5E03-4FA2-95BB-09D6DFE9A7B5}"/>
          </ac:picMkLst>
        </pc:picChg>
      </pc:sldChg>
      <pc:sldChg chg="addSp delSp modSp del">
        <pc:chgData name="Monish" userId="688f51a3-d402-4c1a-b04c-5862bcdc8b74" providerId="ADAL" clId="{C558F93C-3A94-455C-8F94-6F5F1031841D}" dt="2020-04-25T02:41:16.591" v="1272" actId="2696"/>
        <pc:sldMkLst>
          <pc:docMk/>
          <pc:sldMk cId="3287776369" sldId="277"/>
        </pc:sldMkLst>
        <pc:spChg chg="add del">
          <ac:chgData name="Monish" userId="688f51a3-d402-4c1a-b04c-5862bcdc8b74" providerId="ADAL" clId="{C558F93C-3A94-455C-8F94-6F5F1031841D}" dt="2020-04-25T02:24:59.307" v="1248"/>
          <ac:spMkLst>
            <pc:docMk/>
            <pc:sldMk cId="3287776369" sldId="277"/>
            <ac:spMk id="7" creationId="{541EF0BE-7889-469B-82D4-EBDF3357A7B2}"/>
          </ac:spMkLst>
        </pc:spChg>
        <pc:spChg chg="mod">
          <ac:chgData name="Monish" userId="688f51a3-d402-4c1a-b04c-5862bcdc8b74" providerId="ADAL" clId="{C558F93C-3A94-455C-8F94-6F5F1031841D}" dt="2020-04-25T01:33:10.621" v="613" actId="2711"/>
          <ac:spMkLst>
            <pc:docMk/>
            <pc:sldMk cId="3287776369" sldId="277"/>
            <ac:spMk id="74" creationId="{6FDDEAC7-25BC-45F8-B234-12D9A3B81CF7}"/>
          </ac:spMkLst>
        </pc:spChg>
        <pc:spChg chg="mod">
          <ac:chgData name="Monish" userId="688f51a3-d402-4c1a-b04c-5862bcdc8b74" providerId="ADAL" clId="{C558F93C-3A94-455C-8F94-6F5F1031841D}" dt="2020-04-25T01:33:04.333" v="612" actId="2711"/>
          <ac:spMkLst>
            <pc:docMk/>
            <pc:sldMk cId="3287776369" sldId="277"/>
            <ac:spMk id="36867" creationId="{00000000-0000-0000-0000-000000000000}"/>
          </ac:spMkLst>
        </pc:spChg>
      </pc:sldChg>
      <pc:sldChg chg="addSp delSp modSp">
        <pc:chgData name="Monish" userId="688f51a3-d402-4c1a-b04c-5862bcdc8b74" providerId="ADAL" clId="{C558F93C-3A94-455C-8F94-6F5F1031841D}" dt="2020-04-25T03:05:14.055" v="1478" actId="14100"/>
        <pc:sldMkLst>
          <pc:docMk/>
          <pc:sldMk cId="1099720501" sldId="278"/>
        </pc:sldMkLst>
        <pc:spChg chg="del mod">
          <ac:chgData name="Monish" userId="688f51a3-d402-4c1a-b04c-5862bcdc8b74" providerId="ADAL" clId="{C558F93C-3A94-455C-8F94-6F5F1031841D}" dt="2020-04-25T01:52:20.803" v="789" actId="478"/>
          <ac:spMkLst>
            <pc:docMk/>
            <pc:sldMk cId="1099720501" sldId="278"/>
            <ac:spMk id="3" creationId="{EDBFBD4B-FFF6-47E6-A832-2649F1F6B297}"/>
          </ac:spMkLst>
        </pc:spChg>
        <pc:spChg chg="add mod">
          <ac:chgData name="Monish" userId="688f51a3-d402-4c1a-b04c-5862bcdc8b74" providerId="ADAL" clId="{C558F93C-3A94-455C-8F94-6F5F1031841D}" dt="2020-04-25T03:05:14.055" v="1478" actId="14100"/>
          <ac:spMkLst>
            <pc:docMk/>
            <pc:sldMk cId="1099720501" sldId="278"/>
            <ac:spMk id="4" creationId="{43726B8E-3225-421C-B106-D119AEB85EE7}"/>
          </ac:spMkLst>
        </pc:spChg>
        <pc:spChg chg="mod">
          <ac:chgData name="Monish" userId="688f51a3-d402-4c1a-b04c-5862bcdc8b74" providerId="ADAL" clId="{C558F93C-3A94-455C-8F94-6F5F1031841D}" dt="2020-04-25T02:54:43.540" v="1416" actId="207"/>
          <ac:spMkLst>
            <pc:docMk/>
            <pc:sldMk cId="1099720501" sldId="278"/>
            <ac:spMk id="36866" creationId="{00000000-0000-0000-0000-000000000000}"/>
          </ac:spMkLst>
        </pc:spChg>
        <pc:spChg chg="mod">
          <ac:chgData name="Monish" userId="688f51a3-d402-4c1a-b04c-5862bcdc8b74" providerId="ADAL" clId="{C558F93C-3A94-455C-8F94-6F5F1031841D}" dt="2020-04-25T02:56:52.130" v="1437" actId="207"/>
          <ac:spMkLst>
            <pc:docMk/>
            <pc:sldMk cId="1099720501" sldId="278"/>
            <ac:spMk id="36867" creationId="{00000000-0000-0000-0000-000000000000}"/>
          </ac:spMkLst>
        </pc:spChg>
      </pc:sldChg>
      <pc:sldChg chg="addSp delSp modSp add">
        <pc:chgData name="Monish" userId="688f51a3-d402-4c1a-b04c-5862bcdc8b74" providerId="ADAL" clId="{C558F93C-3A94-455C-8F94-6F5F1031841D}" dt="2020-04-25T03:06:49.279" v="1486" actId="478"/>
        <pc:sldMkLst>
          <pc:docMk/>
          <pc:sldMk cId="85315168" sldId="279"/>
        </pc:sldMkLst>
        <pc:spChg chg="del">
          <ac:chgData name="Monish" userId="688f51a3-d402-4c1a-b04c-5862bcdc8b74" providerId="ADAL" clId="{C558F93C-3A94-455C-8F94-6F5F1031841D}" dt="2020-04-25T03:06:49.279" v="1486" actId="478"/>
          <ac:spMkLst>
            <pc:docMk/>
            <pc:sldMk cId="85315168" sldId="279"/>
            <ac:spMk id="12" creationId="{6CA1692A-76F1-49E0-8989-39547E25B9FC}"/>
          </ac:spMkLst>
        </pc:spChg>
        <pc:spChg chg="add">
          <ac:chgData name="Monish" userId="688f51a3-d402-4c1a-b04c-5862bcdc8b74" providerId="ADAL" clId="{C558F93C-3A94-455C-8F94-6F5F1031841D}" dt="2020-04-25T03:04:11.249" v="1465"/>
          <ac:spMkLst>
            <pc:docMk/>
            <pc:sldMk cId="85315168" sldId="279"/>
            <ac:spMk id="12" creationId="{EF5C181E-5F83-4324-9C95-A3EF16DB8402}"/>
          </ac:spMkLst>
        </pc:spChg>
        <pc:spChg chg="mod">
          <ac:chgData name="Monish" userId="688f51a3-d402-4c1a-b04c-5862bcdc8b74" providerId="ADAL" clId="{C558F93C-3A94-455C-8F94-6F5F1031841D}" dt="2020-04-25T02:34:44.764" v="1268" actId="20577"/>
          <ac:spMkLst>
            <pc:docMk/>
            <pc:sldMk cId="85315168" sldId="279"/>
            <ac:spMk id="17" creationId="{C5CA2AD5-EEA4-485F-A9EB-51E1AA4D1B7C}"/>
          </ac:spMkLst>
        </pc:spChg>
        <pc:spChg chg="mod">
          <ac:chgData name="Monish" userId="688f51a3-d402-4c1a-b04c-5862bcdc8b74" providerId="ADAL" clId="{C558F93C-3A94-455C-8F94-6F5F1031841D}" dt="2020-04-25T01:30:20.388" v="592" actId="27636"/>
          <ac:spMkLst>
            <pc:docMk/>
            <pc:sldMk cId="85315168" sldId="279"/>
            <ac:spMk id="20" creationId="{587EDD53-8644-4338-BCFF-E7F176684F14}"/>
          </ac:spMkLst>
        </pc:spChg>
        <pc:spChg chg="mod">
          <ac:chgData name="Monish" userId="688f51a3-d402-4c1a-b04c-5862bcdc8b74" providerId="ADAL" clId="{C558F93C-3A94-455C-8F94-6F5F1031841D}" dt="2020-04-25T01:30:20.386" v="591" actId="27636"/>
          <ac:spMkLst>
            <pc:docMk/>
            <pc:sldMk cId="85315168" sldId="279"/>
            <ac:spMk id="22" creationId="{11768C49-FA15-4EA7-80B4-81E0A24E32D0}"/>
          </ac:spMkLst>
        </pc:spChg>
        <pc:spChg chg="mod">
          <ac:chgData name="Monish" userId="688f51a3-d402-4c1a-b04c-5862bcdc8b74" providerId="ADAL" clId="{C558F93C-3A94-455C-8F94-6F5F1031841D}" dt="2020-04-25T01:30:34.934" v="597" actId="14100"/>
          <ac:spMkLst>
            <pc:docMk/>
            <pc:sldMk cId="85315168" sldId="279"/>
            <ac:spMk id="24" creationId="{FA63A2F0-0EF2-417B-BA33-91965ACFCA6D}"/>
          </ac:spMkLst>
        </pc:spChg>
        <pc:spChg chg="mod">
          <ac:chgData name="Monish" userId="688f51a3-d402-4c1a-b04c-5862bcdc8b74" providerId="ADAL" clId="{C558F93C-3A94-455C-8F94-6F5F1031841D}" dt="2020-04-25T02:52:32.327" v="1398" actId="1076"/>
          <ac:spMkLst>
            <pc:docMk/>
            <pc:sldMk cId="85315168" sldId="279"/>
            <ac:spMk id="36866" creationId="{00000000-0000-0000-0000-000000000000}"/>
          </ac:spMkLst>
        </pc:spChg>
        <pc:picChg chg="mod">
          <ac:chgData name="Monish" userId="688f51a3-d402-4c1a-b04c-5862bcdc8b74" providerId="ADAL" clId="{C558F93C-3A94-455C-8F94-6F5F1031841D}" dt="2020-04-25T01:30:07.157" v="587" actId="1076"/>
          <ac:picMkLst>
            <pc:docMk/>
            <pc:sldMk cId="85315168" sldId="279"/>
            <ac:picMk id="4" creationId="{FB354B4B-E6BA-4A5C-B36E-82F0D05595C4}"/>
          </ac:picMkLst>
        </pc:picChg>
        <pc:picChg chg="mod">
          <ac:chgData name="Monish" userId="688f51a3-d402-4c1a-b04c-5862bcdc8b74" providerId="ADAL" clId="{C558F93C-3A94-455C-8F94-6F5F1031841D}" dt="2020-04-25T01:30:20.337" v="590" actId="255"/>
          <ac:picMkLst>
            <pc:docMk/>
            <pc:sldMk cId="85315168" sldId="279"/>
            <ac:picMk id="18" creationId="{5B419FBB-5C6A-4797-9B07-A0EA57A64134}"/>
          </ac:picMkLst>
        </pc:picChg>
        <pc:picChg chg="mod">
          <ac:chgData name="Monish" userId="688f51a3-d402-4c1a-b04c-5862bcdc8b74" providerId="ADAL" clId="{C558F93C-3A94-455C-8F94-6F5F1031841D}" dt="2020-04-25T01:30:20.337" v="590" actId="255"/>
          <ac:picMkLst>
            <pc:docMk/>
            <pc:sldMk cId="85315168" sldId="279"/>
            <ac:picMk id="19" creationId="{A21C0DA0-362A-4613-8F8E-47FCD31C0F6C}"/>
          </ac:picMkLst>
        </pc:picChg>
        <pc:picChg chg="mod">
          <ac:chgData name="Monish" userId="688f51a3-d402-4c1a-b04c-5862bcdc8b74" providerId="ADAL" clId="{C558F93C-3A94-455C-8F94-6F5F1031841D}" dt="2020-04-25T01:30:20.337" v="590" actId="255"/>
          <ac:picMkLst>
            <pc:docMk/>
            <pc:sldMk cId="85315168" sldId="279"/>
            <ac:picMk id="21" creationId="{D90942F9-17D6-42CE-A8F6-48DFBF721701}"/>
          </ac:picMkLst>
        </pc:picChg>
        <pc:picChg chg="mod">
          <ac:chgData name="Monish" userId="688f51a3-d402-4c1a-b04c-5862bcdc8b74" providerId="ADAL" clId="{C558F93C-3A94-455C-8F94-6F5F1031841D}" dt="2020-04-25T01:30:20.337" v="590" actId="255"/>
          <ac:picMkLst>
            <pc:docMk/>
            <pc:sldMk cId="85315168" sldId="279"/>
            <ac:picMk id="23" creationId="{8C18A723-5E85-4318-8DBC-D9361B948AD9}"/>
          </ac:picMkLst>
        </pc:picChg>
      </pc:sldChg>
      <pc:sldChg chg="add del">
        <pc:chgData name="Monish" userId="688f51a3-d402-4c1a-b04c-5862bcdc8b74" providerId="ADAL" clId="{C558F93C-3A94-455C-8F94-6F5F1031841D}" dt="2020-04-24T22:53:30.001" v="85" actId="2696"/>
        <pc:sldMkLst>
          <pc:docMk/>
          <pc:sldMk cId="3099726087" sldId="280"/>
        </pc:sldMkLst>
      </pc:sldChg>
      <pc:sldChg chg="modSp add">
        <pc:chgData name="Monish" userId="688f51a3-d402-4c1a-b04c-5862bcdc8b74" providerId="ADAL" clId="{C558F93C-3A94-455C-8F94-6F5F1031841D}" dt="2020-04-25T02:51:50.298" v="1393" actId="207"/>
        <pc:sldMkLst>
          <pc:docMk/>
          <pc:sldMk cId="3444535988" sldId="281"/>
        </pc:sldMkLst>
        <pc:spChg chg="mod">
          <ac:chgData name="Monish" userId="688f51a3-d402-4c1a-b04c-5862bcdc8b74" providerId="ADAL" clId="{C558F93C-3A94-455C-8F94-6F5F1031841D}" dt="2020-04-25T02:51:50.298" v="1393" actId="207"/>
          <ac:spMkLst>
            <pc:docMk/>
            <pc:sldMk cId="3444535988" sldId="281"/>
            <ac:spMk id="3" creationId="{820293BA-C11B-4ECE-AA9A-642F22B2D3EA}"/>
          </ac:spMkLst>
        </pc:spChg>
      </pc:sldChg>
      <pc:sldChg chg="modSp add">
        <pc:chgData name="Monish" userId="688f51a3-d402-4c1a-b04c-5862bcdc8b74" providerId="ADAL" clId="{C558F93C-3A94-455C-8F94-6F5F1031841D}" dt="2020-04-25T03:07:17.031" v="1488" actId="14100"/>
        <pc:sldMkLst>
          <pc:docMk/>
          <pc:sldMk cId="1338512559" sldId="282"/>
        </pc:sldMkLst>
        <pc:spChg chg="mod">
          <ac:chgData name="Monish" userId="688f51a3-d402-4c1a-b04c-5862bcdc8b74" providerId="ADAL" clId="{C558F93C-3A94-455C-8F94-6F5F1031841D}" dt="2020-04-25T02:51:56.060" v="1394" actId="207"/>
          <ac:spMkLst>
            <pc:docMk/>
            <pc:sldMk cId="1338512559" sldId="282"/>
            <ac:spMk id="3" creationId="{820293BA-C11B-4ECE-AA9A-642F22B2D3EA}"/>
          </ac:spMkLst>
        </pc:spChg>
        <pc:spChg chg="mod">
          <ac:chgData name="Monish" userId="688f51a3-d402-4c1a-b04c-5862bcdc8b74" providerId="ADAL" clId="{C558F93C-3A94-455C-8F94-6F5F1031841D}" dt="2020-04-25T03:07:17.031" v="1488" actId="14100"/>
          <ac:spMkLst>
            <pc:docMk/>
            <pc:sldMk cId="1338512559" sldId="282"/>
            <ac:spMk id="6" creationId="{6D89DA9E-468A-41DD-87D0-6B6D892A4EDC}"/>
          </ac:spMkLst>
        </pc:spChg>
      </pc:sldChg>
      <pc:sldChg chg="modSp add">
        <pc:chgData name="Monish" userId="688f51a3-d402-4c1a-b04c-5862bcdc8b74" providerId="ADAL" clId="{C558F93C-3A94-455C-8F94-6F5F1031841D}" dt="2020-04-25T03:07:23.463" v="1489" actId="14100"/>
        <pc:sldMkLst>
          <pc:docMk/>
          <pc:sldMk cId="739319924" sldId="283"/>
        </pc:sldMkLst>
        <pc:spChg chg="mod">
          <ac:chgData name="Monish" userId="688f51a3-d402-4c1a-b04c-5862bcdc8b74" providerId="ADAL" clId="{C558F93C-3A94-455C-8F94-6F5F1031841D}" dt="2020-04-25T02:52:11.892" v="1395" actId="207"/>
          <ac:spMkLst>
            <pc:docMk/>
            <pc:sldMk cId="739319924" sldId="283"/>
            <ac:spMk id="3" creationId="{820293BA-C11B-4ECE-AA9A-642F22B2D3EA}"/>
          </ac:spMkLst>
        </pc:spChg>
        <pc:spChg chg="mod">
          <ac:chgData name="Monish" userId="688f51a3-d402-4c1a-b04c-5862bcdc8b74" providerId="ADAL" clId="{C558F93C-3A94-455C-8F94-6F5F1031841D}" dt="2020-04-25T03:07:23.463" v="1489" actId="14100"/>
          <ac:spMkLst>
            <pc:docMk/>
            <pc:sldMk cId="739319924" sldId="283"/>
            <ac:spMk id="4" creationId="{DE015B96-1C26-47D4-9539-D798D3F0D102}"/>
          </ac:spMkLst>
        </pc:spChg>
      </pc:sldChg>
      <pc:sldChg chg="addSp modSp add">
        <pc:chgData name="Monish" userId="688f51a3-d402-4c1a-b04c-5862bcdc8b74" providerId="ADAL" clId="{C558F93C-3A94-455C-8F94-6F5F1031841D}" dt="2020-04-24T23:37:58.348" v="475" actId="1076"/>
        <pc:sldMkLst>
          <pc:docMk/>
          <pc:sldMk cId="3589281209" sldId="284"/>
        </pc:sldMkLst>
        <pc:spChg chg="mod">
          <ac:chgData name="Monish" userId="688f51a3-d402-4c1a-b04c-5862bcdc8b74" providerId="ADAL" clId="{C558F93C-3A94-455C-8F94-6F5F1031841D}" dt="2020-04-24T22:55:19.717" v="125" actId="14100"/>
          <ac:spMkLst>
            <pc:docMk/>
            <pc:sldMk cId="3589281209" sldId="284"/>
            <ac:spMk id="2" creationId="{D406BC9C-CD57-4054-8512-D0135C7E37D2}"/>
          </ac:spMkLst>
        </pc:spChg>
        <pc:spChg chg="mod">
          <ac:chgData name="Monish" userId="688f51a3-d402-4c1a-b04c-5862bcdc8b74" providerId="ADAL" clId="{C558F93C-3A94-455C-8F94-6F5F1031841D}" dt="2020-04-24T23:37:58.348" v="475" actId="1076"/>
          <ac:spMkLst>
            <pc:docMk/>
            <pc:sldMk cId="3589281209" sldId="284"/>
            <ac:spMk id="3" creationId="{7FA4F224-A884-4C53-9B38-A3A88638443E}"/>
          </ac:spMkLst>
        </pc:spChg>
        <pc:spChg chg="add mod">
          <ac:chgData name="Monish" userId="688f51a3-d402-4c1a-b04c-5862bcdc8b74" providerId="ADAL" clId="{C558F93C-3A94-455C-8F94-6F5F1031841D}" dt="2020-04-24T22:56:41.821" v="164" actId="113"/>
          <ac:spMkLst>
            <pc:docMk/>
            <pc:sldMk cId="3589281209" sldId="284"/>
            <ac:spMk id="5" creationId="{87410BD3-25B4-4DC2-AFAC-98BE5B657A96}"/>
          </ac:spMkLst>
        </pc:spChg>
        <pc:picChg chg="add mod">
          <ac:chgData name="Monish" userId="688f51a3-d402-4c1a-b04c-5862bcdc8b74" providerId="ADAL" clId="{C558F93C-3A94-455C-8F94-6F5F1031841D}" dt="2020-04-24T22:56:00.208" v="130" actId="1076"/>
          <ac:picMkLst>
            <pc:docMk/>
            <pc:sldMk cId="3589281209" sldId="284"/>
            <ac:picMk id="4" creationId="{73CFA011-F09D-4370-8CE7-512030B12434}"/>
          </ac:picMkLst>
        </pc:picChg>
      </pc:sldChg>
      <pc:sldChg chg="addSp delSp modSp add ord">
        <pc:chgData name="Monish" userId="688f51a3-d402-4c1a-b04c-5862bcdc8b74" providerId="ADAL" clId="{C558F93C-3A94-455C-8F94-6F5F1031841D}" dt="2020-04-25T03:06:19.675" v="1484" actId="478"/>
        <pc:sldMkLst>
          <pc:docMk/>
          <pc:sldMk cId="1539913071" sldId="285"/>
        </pc:sldMkLst>
        <pc:spChg chg="mod">
          <ac:chgData name="Monish" userId="688f51a3-d402-4c1a-b04c-5862bcdc8b74" providerId="ADAL" clId="{C558F93C-3A94-455C-8F94-6F5F1031841D}" dt="2020-04-24T23:11:11.185" v="364" actId="114"/>
          <ac:spMkLst>
            <pc:docMk/>
            <pc:sldMk cId="1539913071" sldId="285"/>
            <ac:spMk id="2" creationId="{3227D1C1-2EF9-4FE3-92ED-2F8D44A81D14}"/>
          </ac:spMkLst>
        </pc:spChg>
        <pc:spChg chg="mod">
          <ac:chgData name="Monish" userId="688f51a3-d402-4c1a-b04c-5862bcdc8b74" providerId="ADAL" clId="{C558F93C-3A94-455C-8F94-6F5F1031841D}" dt="2020-04-25T02:51:33.202" v="1391" actId="207"/>
          <ac:spMkLst>
            <pc:docMk/>
            <pc:sldMk cId="1539913071" sldId="285"/>
            <ac:spMk id="3" creationId="{217782F2-38BE-44A0-BEB7-91A32CB62A4E}"/>
          </ac:spMkLst>
        </pc:spChg>
        <pc:spChg chg="del">
          <ac:chgData name="Monish" userId="688f51a3-d402-4c1a-b04c-5862bcdc8b74" providerId="ADAL" clId="{C558F93C-3A94-455C-8F94-6F5F1031841D}" dt="2020-04-25T03:06:19.675" v="1484" actId="478"/>
          <ac:spMkLst>
            <pc:docMk/>
            <pc:sldMk cId="1539913071" sldId="285"/>
            <ac:spMk id="4" creationId="{08E1387D-917E-4CDC-960B-B87A90EC9DC2}"/>
          </ac:spMkLst>
        </pc:spChg>
        <pc:spChg chg="add">
          <ac:chgData name="Monish" userId="688f51a3-d402-4c1a-b04c-5862bcdc8b74" providerId="ADAL" clId="{C558F93C-3A94-455C-8F94-6F5F1031841D}" dt="2020-04-25T03:03:58.635" v="1463"/>
          <ac:spMkLst>
            <pc:docMk/>
            <pc:sldMk cId="1539913071" sldId="285"/>
            <ac:spMk id="4" creationId="{0A744E08-C860-4D8C-A1F6-3CDF1C0EF422}"/>
          </ac:spMkLst>
        </pc:spChg>
      </pc:sldChg>
      <pc:sldChg chg="modSp add">
        <pc:chgData name="Monish" userId="688f51a3-d402-4c1a-b04c-5862bcdc8b74" providerId="ADAL" clId="{C558F93C-3A94-455C-8F94-6F5F1031841D}" dt="2020-04-24T23:10:55.427" v="362" actId="20577"/>
        <pc:sldMkLst>
          <pc:docMk/>
          <pc:sldMk cId="3422850829" sldId="286"/>
        </pc:sldMkLst>
        <pc:spChg chg="mod">
          <ac:chgData name="Monish" userId="688f51a3-d402-4c1a-b04c-5862bcdc8b74" providerId="ADAL" clId="{C558F93C-3A94-455C-8F94-6F5F1031841D}" dt="2020-04-24T23:06:54.806" v="211" actId="14100"/>
          <ac:spMkLst>
            <pc:docMk/>
            <pc:sldMk cId="3422850829" sldId="286"/>
            <ac:spMk id="2" creationId="{178DC08D-8767-4075-8FDE-47811B0ECF8E}"/>
          </ac:spMkLst>
        </pc:spChg>
        <pc:spChg chg="mod">
          <ac:chgData name="Monish" userId="688f51a3-d402-4c1a-b04c-5862bcdc8b74" providerId="ADAL" clId="{C558F93C-3A94-455C-8F94-6F5F1031841D}" dt="2020-04-24T23:10:55.427" v="362" actId="20577"/>
          <ac:spMkLst>
            <pc:docMk/>
            <pc:sldMk cId="3422850829" sldId="286"/>
            <ac:spMk id="3" creationId="{612A274A-C185-4299-A491-324B14A48649}"/>
          </ac:spMkLst>
        </pc:spChg>
      </pc:sldChg>
      <pc:sldChg chg="addSp modSp ord">
        <pc:chgData name="Monish" userId="688f51a3-d402-4c1a-b04c-5862bcdc8b74" providerId="ADAL" clId="{C558F93C-3A94-455C-8F94-6F5F1031841D}" dt="2020-04-25T03:04:49.519" v="1472" actId="14100"/>
        <pc:sldMkLst>
          <pc:docMk/>
          <pc:sldMk cId="4146590591" sldId="286"/>
        </pc:sldMkLst>
        <pc:spChg chg="mod">
          <ac:chgData name="Monish" userId="688f51a3-d402-4c1a-b04c-5862bcdc8b74" providerId="ADAL" clId="{C558F93C-3A94-455C-8F94-6F5F1031841D}" dt="2020-04-25T02:57:10.824" v="1438" actId="207"/>
          <ac:spMkLst>
            <pc:docMk/>
            <pc:sldMk cId="4146590591" sldId="286"/>
            <ac:spMk id="3" creationId="{FC4933CD-87B9-4330-89B1-7F83CB2EDFFD}"/>
          </ac:spMkLst>
        </pc:spChg>
        <pc:spChg chg="mod">
          <ac:chgData name="Monish" userId="688f51a3-d402-4c1a-b04c-5862bcdc8b74" providerId="ADAL" clId="{C558F93C-3A94-455C-8F94-6F5F1031841D}" dt="2020-04-25T02:49:18.986" v="1388" actId="207"/>
          <ac:spMkLst>
            <pc:docMk/>
            <pc:sldMk cId="4146590591" sldId="286"/>
            <ac:spMk id="5" creationId="{225D5D5F-D287-46AA-971C-E38DE3A71C92}"/>
          </ac:spMkLst>
        </pc:spChg>
        <pc:spChg chg="add mod">
          <ac:chgData name="Monish" userId="688f51a3-d402-4c1a-b04c-5862bcdc8b74" providerId="ADAL" clId="{C558F93C-3A94-455C-8F94-6F5F1031841D}" dt="2020-04-25T03:04:49.519" v="1472" actId="14100"/>
          <ac:spMkLst>
            <pc:docMk/>
            <pc:sldMk cId="4146590591" sldId="286"/>
            <ac:spMk id="6" creationId="{3668BC50-B163-4F85-99BD-C02B856C952E}"/>
          </ac:spMkLst>
        </pc:spChg>
        <pc:picChg chg="mod">
          <ac:chgData name="Monish" userId="688f51a3-d402-4c1a-b04c-5862bcdc8b74" providerId="ADAL" clId="{C558F93C-3A94-455C-8F94-6F5F1031841D}" dt="2020-04-25T02:50:01.049" v="1389" actId="1076"/>
          <ac:picMkLst>
            <pc:docMk/>
            <pc:sldMk cId="4146590591" sldId="286"/>
            <ac:picMk id="4" creationId="{5D797201-B6E8-49E9-83C8-596C03B50304}"/>
          </ac:picMkLst>
        </pc:picChg>
      </pc:sldChg>
      <pc:sldChg chg="addSp delSp modSp ord">
        <pc:chgData name="Monish" userId="688f51a3-d402-4c1a-b04c-5862bcdc8b74" providerId="ADAL" clId="{C558F93C-3A94-455C-8F94-6F5F1031841D}" dt="2020-04-25T03:06:40.549" v="1485" actId="478"/>
        <pc:sldMkLst>
          <pc:docMk/>
          <pc:sldMk cId="3422850829" sldId="287"/>
        </pc:sldMkLst>
        <pc:spChg chg="mod">
          <ac:chgData name="Monish" userId="688f51a3-d402-4c1a-b04c-5862bcdc8b74" providerId="ADAL" clId="{C558F93C-3A94-455C-8F94-6F5F1031841D}" dt="2020-04-24T23:24:29.093" v="387" actId="113"/>
          <ac:spMkLst>
            <pc:docMk/>
            <pc:sldMk cId="3422850829" sldId="287"/>
            <ac:spMk id="2" creationId="{178DC08D-8767-4075-8FDE-47811B0ECF8E}"/>
          </ac:spMkLst>
        </pc:spChg>
        <pc:spChg chg="mod">
          <ac:chgData name="Monish" userId="688f51a3-d402-4c1a-b04c-5862bcdc8b74" providerId="ADAL" clId="{C558F93C-3A94-455C-8F94-6F5F1031841D}" dt="2020-04-25T02:51:38.060" v="1392" actId="207"/>
          <ac:spMkLst>
            <pc:docMk/>
            <pc:sldMk cId="3422850829" sldId="287"/>
            <ac:spMk id="3" creationId="{612A274A-C185-4299-A491-324B14A48649}"/>
          </ac:spMkLst>
        </pc:spChg>
        <pc:spChg chg="add">
          <ac:chgData name="Monish" userId="688f51a3-d402-4c1a-b04c-5862bcdc8b74" providerId="ADAL" clId="{C558F93C-3A94-455C-8F94-6F5F1031841D}" dt="2020-04-25T03:04:07.419" v="1464"/>
          <ac:spMkLst>
            <pc:docMk/>
            <pc:sldMk cId="3422850829" sldId="287"/>
            <ac:spMk id="4" creationId="{3D282E48-00B5-460B-97B3-579BBBD297C7}"/>
          </ac:spMkLst>
        </pc:spChg>
        <pc:spChg chg="del">
          <ac:chgData name="Monish" userId="688f51a3-d402-4c1a-b04c-5862bcdc8b74" providerId="ADAL" clId="{C558F93C-3A94-455C-8F94-6F5F1031841D}" dt="2020-04-25T03:06:40.549" v="1485" actId="478"/>
          <ac:spMkLst>
            <pc:docMk/>
            <pc:sldMk cId="3422850829" sldId="287"/>
            <ac:spMk id="4" creationId="{3E38876F-C9DC-4DB0-9504-15622A665D9A}"/>
          </ac:spMkLst>
        </pc:spChg>
      </pc:sldChg>
      <pc:sldChg chg="delSp modSp add del">
        <pc:chgData name="Monish" userId="688f51a3-d402-4c1a-b04c-5862bcdc8b74" providerId="ADAL" clId="{C558F93C-3A94-455C-8F94-6F5F1031841D}" dt="2020-04-25T00:40:09.214" v="511" actId="2696"/>
        <pc:sldMkLst>
          <pc:docMk/>
          <pc:sldMk cId="2406469247" sldId="288"/>
        </pc:sldMkLst>
        <pc:spChg chg="mod">
          <ac:chgData name="Monish" userId="688f51a3-d402-4c1a-b04c-5862bcdc8b74" providerId="ADAL" clId="{C558F93C-3A94-455C-8F94-6F5F1031841D}" dt="2020-04-24T23:11:56.440" v="377" actId="14100"/>
          <ac:spMkLst>
            <pc:docMk/>
            <pc:sldMk cId="2406469247" sldId="288"/>
            <ac:spMk id="2" creationId="{D01D65C2-4FEF-4BA0-BEF3-3749296CC446}"/>
          </ac:spMkLst>
        </pc:spChg>
        <pc:spChg chg="mod">
          <ac:chgData name="Monish" userId="688f51a3-d402-4c1a-b04c-5862bcdc8b74" providerId="ADAL" clId="{C558F93C-3A94-455C-8F94-6F5F1031841D}" dt="2020-04-24T23:14:28.680" v="382" actId="114"/>
          <ac:spMkLst>
            <pc:docMk/>
            <pc:sldMk cId="2406469247" sldId="288"/>
            <ac:spMk id="3" creationId="{92840DDB-53FA-49D0-A5F6-D24F59071A9E}"/>
          </ac:spMkLst>
        </pc:spChg>
        <pc:spChg chg="del">
          <ac:chgData name="Monish" userId="688f51a3-d402-4c1a-b04c-5862bcdc8b74" providerId="ADAL" clId="{C558F93C-3A94-455C-8F94-6F5F1031841D}" dt="2020-04-24T23:11:48.866" v="375" actId="478"/>
          <ac:spMkLst>
            <pc:docMk/>
            <pc:sldMk cId="2406469247" sldId="288"/>
            <ac:spMk id="4" creationId="{98E492FB-47F2-4171-8853-12F035F404FF}"/>
          </ac:spMkLst>
        </pc:spChg>
      </pc:sldChg>
      <pc:sldChg chg="addSp modSp">
        <pc:chgData name="Monish" userId="688f51a3-d402-4c1a-b04c-5862bcdc8b74" providerId="ADAL" clId="{C558F93C-3A94-455C-8F94-6F5F1031841D}" dt="2020-04-25T03:04:38.755" v="1469" actId="14100"/>
        <pc:sldMkLst>
          <pc:docMk/>
          <pc:sldMk cId="3714329051" sldId="289"/>
        </pc:sldMkLst>
        <pc:spChg chg="mod">
          <ac:chgData name="Monish" userId="688f51a3-d402-4c1a-b04c-5862bcdc8b74" providerId="ADAL" clId="{C558F93C-3A94-455C-8F94-6F5F1031841D}" dt="2020-04-25T02:57:19.925" v="1439" actId="113"/>
          <ac:spMkLst>
            <pc:docMk/>
            <pc:sldMk cId="3714329051" sldId="289"/>
            <ac:spMk id="2" creationId="{8E920106-3219-4666-921B-B09F86AF59A3}"/>
          </ac:spMkLst>
        </pc:spChg>
        <pc:spChg chg="mod">
          <ac:chgData name="Monish" userId="688f51a3-d402-4c1a-b04c-5862bcdc8b74" providerId="ADAL" clId="{C558F93C-3A94-455C-8F94-6F5F1031841D}" dt="2020-04-25T02:57:24.647" v="1440" actId="207"/>
          <ac:spMkLst>
            <pc:docMk/>
            <pc:sldMk cId="3714329051" sldId="289"/>
            <ac:spMk id="3" creationId="{B30E3EAD-6415-46B7-8000-F39EAC163106}"/>
          </ac:spMkLst>
        </pc:spChg>
        <pc:spChg chg="add mod">
          <ac:chgData name="Monish" userId="688f51a3-d402-4c1a-b04c-5862bcdc8b74" providerId="ADAL" clId="{C558F93C-3A94-455C-8F94-6F5F1031841D}" dt="2020-04-25T03:04:38.755" v="1469" actId="14100"/>
          <ac:spMkLst>
            <pc:docMk/>
            <pc:sldMk cId="3714329051" sldId="289"/>
            <ac:spMk id="4" creationId="{5E87614A-8A7B-44CE-A6F6-EBBE6B15B498}"/>
          </ac:spMkLst>
        </pc:spChg>
      </pc:sldChg>
      <pc:sldChg chg="addSp delSp modSp">
        <pc:chgData name="Monish" userId="688f51a3-d402-4c1a-b04c-5862bcdc8b74" providerId="ADAL" clId="{C558F93C-3A94-455C-8F94-6F5F1031841D}" dt="2020-04-25T03:04:31.491" v="1467" actId="14100"/>
        <pc:sldMkLst>
          <pc:docMk/>
          <pc:sldMk cId="58650748" sldId="291"/>
        </pc:sldMkLst>
        <pc:spChg chg="mod">
          <ac:chgData name="Monish" userId="688f51a3-d402-4c1a-b04c-5862bcdc8b74" providerId="ADAL" clId="{C558F93C-3A94-455C-8F94-6F5F1031841D}" dt="2020-04-25T02:57:38.233" v="1442" actId="113"/>
          <ac:spMkLst>
            <pc:docMk/>
            <pc:sldMk cId="58650748" sldId="291"/>
            <ac:spMk id="2" creationId="{8E920106-3219-4666-921B-B09F86AF59A3}"/>
          </ac:spMkLst>
        </pc:spChg>
        <pc:spChg chg="add del mod">
          <ac:chgData name="Monish" userId="688f51a3-d402-4c1a-b04c-5862bcdc8b74" providerId="ADAL" clId="{C558F93C-3A94-455C-8F94-6F5F1031841D}" dt="2020-04-25T02:57:45.257" v="1443" actId="207"/>
          <ac:spMkLst>
            <pc:docMk/>
            <pc:sldMk cId="58650748" sldId="291"/>
            <ac:spMk id="3" creationId="{B30E3EAD-6415-46B7-8000-F39EAC163106}"/>
          </ac:spMkLst>
        </pc:spChg>
        <pc:spChg chg="mod">
          <ac:chgData name="Monish" userId="688f51a3-d402-4c1a-b04c-5862bcdc8b74" providerId="ADAL" clId="{C558F93C-3A94-455C-8F94-6F5F1031841D}" dt="2020-04-25T01:04:54.903" v="563" actId="20577"/>
          <ac:spMkLst>
            <pc:docMk/>
            <pc:sldMk cId="58650748" sldId="291"/>
            <ac:spMk id="5" creationId="{7AEA2E82-D034-47FE-8C61-B983714C99D2}"/>
          </ac:spMkLst>
        </pc:spChg>
        <pc:spChg chg="mod">
          <ac:chgData name="Monish" userId="688f51a3-d402-4c1a-b04c-5862bcdc8b74" providerId="ADAL" clId="{C558F93C-3A94-455C-8F94-6F5F1031841D}" dt="2020-04-25T02:57:49.768" v="1444" actId="207"/>
          <ac:spMkLst>
            <pc:docMk/>
            <pc:sldMk cId="58650748" sldId="291"/>
            <ac:spMk id="7" creationId="{A613615C-A13B-4F86-98E9-34DA1D086260}"/>
          </ac:spMkLst>
        </pc:spChg>
        <pc:spChg chg="add del mod">
          <ac:chgData name="Monish" userId="688f51a3-d402-4c1a-b04c-5862bcdc8b74" providerId="ADAL" clId="{C558F93C-3A94-455C-8F94-6F5F1031841D}" dt="2020-04-25T02:57:33.841" v="1441" actId="207"/>
          <ac:spMkLst>
            <pc:docMk/>
            <pc:sldMk cId="58650748" sldId="291"/>
            <ac:spMk id="8" creationId="{2D282230-26A4-4E38-96E4-DD8B5DA8ACA4}"/>
          </ac:spMkLst>
        </pc:spChg>
        <pc:spChg chg="del">
          <ac:chgData name="Monish" userId="688f51a3-d402-4c1a-b04c-5862bcdc8b74" providerId="ADAL" clId="{C558F93C-3A94-455C-8F94-6F5F1031841D}" dt="2020-04-25T01:04:39.662" v="560" actId="478"/>
          <ac:spMkLst>
            <pc:docMk/>
            <pc:sldMk cId="58650748" sldId="291"/>
            <ac:spMk id="10" creationId="{5BD78217-6257-415A-9D33-F2FE9BCA77C9}"/>
          </ac:spMkLst>
        </pc:spChg>
        <pc:spChg chg="add del mod">
          <ac:chgData name="Monish" userId="688f51a3-d402-4c1a-b04c-5862bcdc8b74" providerId="ADAL" clId="{C558F93C-3A94-455C-8F94-6F5F1031841D}" dt="2020-04-25T02:42:37.775" v="1274" actId="478"/>
          <ac:spMkLst>
            <pc:docMk/>
            <pc:sldMk cId="58650748" sldId="291"/>
            <ac:spMk id="10" creationId="{ADE63BEB-00F0-4C4C-9F6B-9EDCAC6EEC83}"/>
          </ac:spMkLst>
        </pc:spChg>
        <pc:spChg chg="add mod">
          <ac:chgData name="Monish" userId="688f51a3-d402-4c1a-b04c-5862bcdc8b74" providerId="ADAL" clId="{C558F93C-3A94-455C-8F94-6F5F1031841D}" dt="2020-04-25T03:04:31.491" v="1467" actId="14100"/>
          <ac:spMkLst>
            <pc:docMk/>
            <pc:sldMk cId="58650748" sldId="291"/>
            <ac:spMk id="11" creationId="{1AD83858-C2B0-4EDF-9FC5-308932C053EF}"/>
          </ac:spMkLst>
        </pc:spChg>
        <pc:graphicFrameChg chg="mod modGraphic">
          <ac:chgData name="Monish" userId="688f51a3-d402-4c1a-b04c-5862bcdc8b74" providerId="ADAL" clId="{C558F93C-3A94-455C-8F94-6F5F1031841D}" dt="2020-04-25T01:02:21.789" v="526" actId="14100"/>
          <ac:graphicFrameMkLst>
            <pc:docMk/>
            <pc:sldMk cId="58650748" sldId="291"/>
            <ac:graphicFrameMk id="4" creationId="{DF75F715-9681-40F8-8446-E94B56E5CFC1}"/>
          </ac:graphicFrameMkLst>
        </pc:graphicFrameChg>
        <pc:graphicFrameChg chg="mod modGraphic">
          <ac:chgData name="Monish" userId="688f51a3-d402-4c1a-b04c-5862bcdc8b74" providerId="ADAL" clId="{C558F93C-3A94-455C-8F94-6F5F1031841D}" dt="2020-04-25T01:05:25.461" v="564" actId="1076"/>
          <ac:graphicFrameMkLst>
            <pc:docMk/>
            <pc:sldMk cId="58650748" sldId="291"/>
            <ac:graphicFrameMk id="9" creationId="{16995219-080E-44F8-B832-ACB072EC9BE4}"/>
          </ac:graphicFrameMkLst>
        </pc:graphicFrameChg>
      </pc:sldChg>
      <pc:sldChg chg="modSp add ord">
        <pc:chgData name="Monish" userId="688f51a3-d402-4c1a-b04c-5862bcdc8b74" providerId="ADAL" clId="{C558F93C-3A94-455C-8F94-6F5F1031841D}" dt="2020-04-25T03:03:44.539" v="1461" actId="14100"/>
        <pc:sldMkLst>
          <pc:docMk/>
          <pc:sldMk cId="1934751523" sldId="292"/>
        </pc:sldMkLst>
        <pc:spChg chg="mod">
          <ac:chgData name="Monish" userId="688f51a3-d402-4c1a-b04c-5862bcdc8b74" providerId="ADAL" clId="{C558F93C-3A94-455C-8F94-6F5F1031841D}" dt="2020-04-25T00:37:34.319" v="505" actId="14100"/>
          <ac:spMkLst>
            <pc:docMk/>
            <pc:sldMk cId="1934751523" sldId="292"/>
            <ac:spMk id="2" creationId="{BD87D1BB-E19C-4D1A-99BC-2A7C01906FF1}"/>
          </ac:spMkLst>
        </pc:spChg>
        <pc:spChg chg="mod">
          <ac:chgData name="Monish" userId="688f51a3-d402-4c1a-b04c-5862bcdc8b74" providerId="ADAL" clId="{C558F93C-3A94-455C-8F94-6F5F1031841D}" dt="2020-04-25T01:29:43.958" v="584" actId="2711"/>
          <ac:spMkLst>
            <pc:docMk/>
            <pc:sldMk cId="1934751523" sldId="292"/>
            <ac:spMk id="3" creationId="{E0B61268-1169-47D2-A8C8-6FD3B6AA74FB}"/>
          </ac:spMkLst>
        </pc:spChg>
        <pc:spChg chg="mod">
          <ac:chgData name="Monish" userId="688f51a3-d402-4c1a-b04c-5862bcdc8b74" providerId="ADAL" clId="{C558F93C-3A94-455C-8F94-6F5F1031841D}" dt="2020-04-25T03:03:44.539" v="1461" actId="14100"/>
          <ac:spMkLst>
            <pc:docMk/>
            <pc:sldMk cId="1934751523" sldId="292"/>
            <ac:spMk id="4" creationId="{379A99F5-F3B9-41E1-A4C1-1A31F9C3A522}"/>
          </ac:spMkLst>
        </pc:spChg>
      </pc:sldChg>
      <pc:sldChg chg="addSp modSp">
        <pc:chgData name="Monish" userId="688f51a3-d402-4c1a-b04c-5862bcdc8b74" providerId="ADAL" clId="{C558F93C-3A94-455C-8F94-6F5F1031841D}" dt="2020-04-25T03:08:45.941" v="1500"/>
        <pc:sldMkLst>
          <pc:docMk/>
          <pc:sldMk cId="2585558950" sldId="293"/>
        </pc:sldMkLst>
        <pc:spChg chg="mod">
          <ac:chgData name="Monish" userId="688f51a3-d402-4c1a-b04c-5862bcdc8b74" providerId="ADAL" clId="{C558F93C-3A94-455C-8F94-6F5F1031841D}" dt="2020-04-25T02:54:04.746" v="1408" actId="2711"/>
          <ac:spMkLst>
            <pc:docMk/>
            <pc:sldMk cId="2585558950" sldId="293"/>
            <ac:spMk id="2" creationId="{CA899CF2-7BD0-4CB7-A734-58BFCBD82662}"/>
          </ac:spMkLst>
        </pc:spChg>
        <pc:spChg chg="mod">
          <ac:chgData name="Monish" userId="688f51a3-d402-4c1a-b04c-5862bcdc8b74" providerId="ADAL" clId="{C558F93C-3A94-455C-8F94-6F5F1031841D}" dt="2020-04-25T02:55:41.255" v="1425" actId="20577"/>
          <ac:spMkLst>
            <pc:docMk/>
            <pc:sldMk cId="2585558950" sldId="293"/>
            <ac:spMk id="3" creationId="{3BBE5697-AB40-41BE-A0B7-61E504026927}"/>
          </ac:spMkLst>
        </pc:spChg>
        <pc:spChg chg="add">
          <ac:chgData name="Monish" userId="688f51a3-d402-4c1a-b04c-5862bcdc8b74" providerId="ADAL" clId="{C558F93C-3A94-455C-8F94-6F5F1031841D}" dt="2020-04-25T03:08:45.941" v="1500"/>
          <ac:spMkLst>
            <pc:docMk/>
            <pc:sldMk cId="2585558950" sldId="293"/>
            <ac:spMk id="4" creationId="{88FBD063-AC0D-4FDE-80EC-C3BAD9108C86}"/>
          </ac:spMkLst>
        </pc:spChg>
      </pc:sldChg>
      <pc:sldChg chg="modSp add">
        <pc:chgData name="Monish" userId="688f51a3-d402-4c1a-b04c-5862bcdc8b74" providerId="ADAL" clId="{C558F93C-3A94-455C-8F94-6F5F1031841D}" dt="2020-04-25T01:49:20.804" v="749" actId="20577"/>
        <pc:sldMkLst>
          <pc:docMk/>
          <pc:sldMk cId="2007382630" sldId="294"/>
        </pc:sldMkLst>
        <pc:spChg chg="mod">
          <ac:chgData name="Monish" userId="688f51a3-d402-4c1a-b04c-5862bcdc8b74" providerId="ADAL" clId="{C558F93C-3A94-455C-8F94-6F5F1031841D}" dt="2020-04-25T01:48:21.509" v="650" actId="20577"/>
          <ac:spMkLst>
            <pc:docMk/>
            <pc:sldMk cId="2007382630" sldId="294"/>
            <ac:spMk id="2" creationId="{1020A6D0-695A-4C8A-B0C1-127871E97AA7}"/>
          </ac:spMkLst>
        </pc:spChg>
        <pc:spChg chg="mod">
          <ac:chgData name="Monish" userId="688f51a3-d402-4c1a-b04c-5862bcdc8b74" providerId="ADAL" clId="{C558F93C-3A94-455C-8F94-6F5F1031841D}" dt="2020-04-25T01:49:20.804" v="749" actId="20577"/>
          <ac:spMkLst>
            <pc:docMk/>
            <pc:sldMk cId="2007382630" sldId="294"/>
            <ac:spMk id="3" creationId="{28565295-A5E7-4ED8-A04C-AD420F55C6FA}"/>
          </ac:spMkLst>
        </pc:spChg>
      </pc:sldChg>
      <pc:sldChg chg="addSp delSp modSp add">
        <pc:chgData name="Monish" userId="688f51a3-d402-4c1a-b04c-5862bcdc8b74" providerId="ADAL" clId="{C558F93C-3A94-455C-8F94-6F5F1031841D}" dt="2020-04-25T03:05:20.991" v="1480" actId="14100"/>
        <pc:sldMkLst>
          <pc:docMk/>
          <pc:sldMk cId="3852358095" sldId="295"/>
        </pc:sldMkLst>
        <pc:spChg chg="mod">
          <ac:chgData name="Monish" userId="688f51a3-d402-4c1a-b04c-5862bcdc8b74" providerId="ADAL" clId="{C558F93C-3A94-455C-8F94-6F5F1031841D}" dt="2020-04-25T02:54:33.704" v="1413" actId="113"/>
          <ac:spMkLst>
            <pc:docMk/>
            <pc:sldMk cId="3852358095" sldId="295"/>
            <ac:spMk id="2" creationId="{B1485266-1F88-4102-8B07-E9BE58C1B502}"/>
          </ac:spMkLst>
        </pc:spChg>
        <pc:spChg chg="del">
          <ac:chgData name="Monish" userId="688f51a3-d402-4c1a-b04c-5862bcdc8b74" providerId="ADAL" clId="{C558F93C-3A94-455C-8F94-6F5F1031841D}" dt="2020-04-25T01:50:00.321" v="753" actId="478"/>
          <ac:spMkLst>
            <pc:docMk/>
            <pc:sldMk cId="3852358095" sldId="295"/>
            <ac:spMk id="3" creationId="{28D92070-07B6-498A-8742-3BB5DD6619BA}"/>
          </ac:spMkLst>
        </pc:spChg>
        <pc:spChg chg="mod">
          <ac:chgData name="Monish" userId="688f51a3-d402-4c1a-b04c-5862bcdc8b74" providerId="ADAL" clId="{C558F93C-3A94-455C-8F94-6F5F1031841D}" dt="2020-04-25T02:53:39.941" v="1407" actId="207"/>
          <ac:spMkLst>
            <pc:docMk/>
            <pc:sldMk cId="3852358095" sldId="295"/>
            <ac:spMk id="4" creationId="{91E3D911-ECCD-4C40-ACED-5D3436C49C51}"/>
          </ac:spMkLst>
        </pc:spChg>
        <pc:spChg chg="add mod">
          <ac:chgData name="Monish" userId="688f51a3-d402-4c1a-b04c-5862bcdc8b74" providerId="ADAL" clId="{C558F93C-3A94-455C-8F94-6F5F1031841D}" dt="2020-04-25T03:05:20.991" v="1480" actId="14100"/>
          <ac:spMkLst>
            <pc:docMk/>
            <pc:sldMk cId="3852358095" sldId="295"/>
            <ac:spMk id="5" creationId="{53066E61-6361-41AC-B628-F980831DA25F}"/>
          </ac:spMkLst>
        </pc:spChg>
        <pc:spChg chg="del">
          <ac:chgData name="Monish" userId="688f51a3-d402-4c1a-b04c-5862bcdc8b74" providerId="ADAL" clId="{C558F93C-3A94-455C-8F94-6F5F1031841D}" dt="2020-04-25T01:49:54.066" v="751" actId="478"/>
          <ac:spMkLst>
            <pc:docMk/>
            <pc:sldMk cId="3852358095" sldId="295"/>
            <ac:spMk id="5" creationId="{B332064C-C655-4960-AF9F-9368347A5415}"/>
          </ac:spMkLst>
        </pc:spChg>
        <pc:spChg chg="del">
          <ac:chgData name="Monish" userId="688f51a3-d402-4c1a-b04c-5862bcdc8b74" providerId="ADAL" clId="{C558F93C-3A94-455C-8F94-6F5F1031841D}" dt="2020-04-25T01:49:56.638" v="752" actId="478"/>
          <ac:spMkLst>
            <pc:docMk/>
            <pc:sldMk cId="3852358095" sldId="295"/>
            <ac:spMk id="6" creationId="{B15E7AD3-0F1C-4C22-9D53-58C529FC1FFD}"/>
          </ac:spMkLst>
        </pc:spChg>
        <pc:picChg chg="add del mod">
          <ac:chgData name="Monish" userId="688f51a3-d402-4c1a-b04c-5862bcdc8b74" providerId="ADAL" clId="{C558F93C-3A94-455C-8F94-6F5F1031841D}" dt="2020-04-25T02:19:38.921" v="1164" actId="478"/>
          <ac:picMkLst>
            <pc:docMk/>
            <pc:sldMk cId="3852358095" sldId="295"/>
            <ac:picMk id="1026" creationId="{169616FB-AFE2-457A-B922-198C37C06E91}"/>
          </ac:picMkLst>
        </pc:picChg>
      </pc:sldChg>
      <pc:sldChg chg="addSp modSp">
        <pc:chgData name="Monish" userId="688f51a3-d402-4c1a-b04c-5862bcdc8b74" providerId="ADAL" clId="{C558F93C-3A94-455C-8F94-6F5F1031841D}" dt="2020-04-25T03:05:31.176" v="1483" actId="14100"/>
        <pc:sldMkLst>
          <pc:docMk/>
          <pc:sldMk cId="2007382630" sldId="296"/>
        </pc:sldMkLst>
        <pc:spChg chg="mod">
          <ac:chgData name="Monish" userId="688f51a3-d402-4c1a-b04c-5862bcdc8b74" providerId="ADAL" clId="{C558F93C-3A94-455C-8F94-6F5F1031841D}" dt="2020-04-25T02:55:10.738" v="1419" actId="1076"/>
          <ac:spMkLst>
            <pc:docMk/>
            <pc:sldMk cId="2007382630" sldId="296"/>
            <ac:spMk id="2" creationId="{1020A6D0-695A-4C8A-B0C1-127871E97AA7}"/>
          </ac:spMkLst>
        </pc:spChg>
        <pc:spChg chg="mod">
          <ac:chgData name="Monish" userId="688f51a3-d402-4c1a-b04c-5862bcdc8b74" providerId="ADAL" clId="{C558F93C-3A94-455C-8F94-6F5F1031841D}" dt="2020-04-25T02:55:21.255" v="1421" actId="14100"/>
          <ac:spMkLst>
            <pc:docMk/>
            <pc:sldMk cId="2007382630" sldId="296"/>
            <ac:spMk id="3" creationId="{28565295-A5E7-4ED8-A04C-AD420F55C6FA}"/>
          </ac:spMkLst>
        </pc:spChg>
        <pc:spChg chg="add mod">
          <ac:chgData name="Monish" userId="688f51a3-d402-4c1a-b04c-5862bcdc8b74" providerId="ADAL" clId="{C558F93C-3A94-455C-8F94-6F5F1031841D}" dt="2020-04-25T03:05:31.176" v="1483" actId="14100"/>
          <ac:spMkLst>
            <pc:docMk/>
            <pc:sldMk cId="2007382630" sldId="296"/>
            <ac:spMk id="5" creationId="{1A68C7A3-CF9B-4CC2-ADB4-09E7E6A558E7}"/>
          </ac:spMkLst>
        </pc:spChg>
        <pc:picChg chg="add mod">
          <ac:chgData name="Monish" userId="688f51a3-d402-4c1a-b04c-5862bcdc8b74" providerId="ADAL" clId="{C558F93C-3A94-455C-8F94-6F5F1031841D}" dt="2020-04-25T02:55:26.923" v="1422" actId="1076"/>
          <ac:picMkLst>
            <pc:docMk/>
            <pc:sldMk cId="2007382630" sldId="296"/>
            <ac:picMk id="4" creationId="{E188761A-F236-4CA7-933C-66257A63A793}"/>
          </ac:picMkLst>
        </pc:picChg>
      </pc:sldChg>
      <pc:sldChg chg="addSp delSp modSp add ord">
        <pc:chgData name="Monish" userId="688f51a3-d402-4c1a-b04c-5862bcdc8b74" providerId="ADAL" clId="{C558F93C-3A94-455C-8F94-6F5F1031841D}" dt="2020-04-25T03:05:01.356" v="1475" actId="1076"/>
        <pc:sldMkLst>
          <pc:docMk/>
          <pc:sldMk cId="1039564537" sldId="297"/>
        </pc:sldMkLst>
        <pc:spChg chg="mod">
          <ac:chgData name="Monish" userId="688f51a3-d402-4c1a-b04c-5862bcdc8b74" providerId="ADAL" clId="{C558F93C-3A94-455C-8F94-6F5F1031841D}" dt="2020-04-25T02:56:13.703" v="1429" actId="113"/>
          <ac:spMkLst>
            <pc:docMk/>
            <pc:sldMk cId="1039564537" sldId="297"/>
            <ac:spMk id="2" creationId="{C15B4E91-BB3B-42EF-B51A-81CC35DEC3F6}"/>
          </ac:spMkLst>
        </pc:spChg>
        <pc:spChg chg="mod">
          <ac:chgData name="Monish" userId="688f51a3-d402-4c1a-b04c-5862bcdc8b74" providerId="ADAL" clId="{C558F93C-3A94-455C-8F94-6F5F1031841D}" dt="2020-04-25T02:56:22.906" v="1431" actId="207"/>
          <ac:spMkLst>
            <pc:docMk/>
            <pc:sldMk cId="1039564537" sldId="297"/>
            <ac:spMk id="3" creationId="{C1CCCAAC-11C7-4760-9FE9-DFE7A109DA22}"/>
          </ac:spMkLst>
        </pc:spChg>
        <pc:spChg chg="add mod">
          <ac:chgData name="Monish" userId="688f51a3-d402-4c1a-b04c-5862bcdc8b74" providerId="ADAL" clId="{C558F93C-3A94-455C-8F94-6F5F1031841D}" dt="2020-04-25T02:56:29.409" v="1433" actId="207"/>
          <ac:spMkLst>
            <pc:docMk/>
            <pc:sldMk cId="1039564537" sldId="297"/>
            <ac:spMk id="4" creationId="{899537A0-6FF1-4304-8532-FC57AF2BE401}"/>
          </ac:spMkLst>
        </pc:spChg>
        <pc:spChg chg="add mod">
          <ac:chgData name="Monish" userId="688f51a3-d402-4c1a-b04c-5862bcdc8b74" providerId="ADAL" clId="{C558F93C-3A94-455C-8F94-6F5F1031841D}" dt="2020-04-25T02:56:34.856" v="1435" actId="2711"/>
          <ac:spMkLst>
            <pc:docMk/>
            <pc:sldMk cId="1039564537" sldId="297"/>
            <ac:spMk id="5" creationId="{D7D32DD9-9C7C-4E4C-9294-455740F6C959}"/>
          </ac:spMkLst>
        </pc:spChg>
        <pc:spChg chg="add mod">
          <ac:chgData name="Monish" userId="688f51a3-d402-4c1a-b04c-5862bcdc8b74" providerId="ADAL" clId="{C558F93C-3A94-455C-8F94-6F5F1031841D}" dt="2020-04-25T03:05:01.356" v="1475" actId="1076"/>
          <ac:spMkLst>
            <pc:docMk/>
            <pc:sldMk cId="1039564537" sldId="297"/>
            <ac:spMk id="8" creationId="{9233359B-8F49-4137-AA7B-513C2D651C59}"/>
          </ac:spMkLst>
        </pc:spChg>
        <pc:spChg chg="add mod">
          <ac:chgData name="Monish" userId="688f51a3-d402-4c1a-b04c-5862bcdc8b74" providerId="ADAL" clId="{C558F93C-3A94-455C-8F94-6F5F1031841D}" dt="2020-04-25T03:05:00.766" v="1474" actId="14100"/>
          <ac:spMkLst>
            <pc:docMk/>
            <pc:sldMk cId="1039564537" sldId="297"/>
            <ac:spMk id="10" creationId="{28FCCE41-A84D-4E50-B311-77CE6F2633A2}"/>
          </ac:spMkLst>
        </pc:spChg>
        <pc:picChg chg="add del mod">
          <ac:chgData name="Monish" userId="688f51a3-d402-4c1a-b04c-5862bcdc8b74" providerId="ADAL" clId="{C558F93C-3A94-455C-8F94-6F5F1031841D}" dt="2020-04-25T02:22:52.277" v="1220" actId="1076"/>
          <ac:picMkLst>
            <pc:docMk/>
            <pc:sldMk cId="1039564537" sldId="297"/>
            <ac:picMk id="6" creationId="{76BB7BA8-1FF9-451D-82BC-52B80307BC29}"/>
          </ac:picMkLst>
        </pc:picChg>
        <pc:picChg chg="add del mod">
          <ac:chgData name="Monish" userId="688f51a3-d402-4c1a-b04c-5862bcdc8b74" providerId="ADAL" clId="{C558F93C-3A94-455C-8F94-6F5F1031841D}" dt="2020-04-25T02:23:12.546" v="1224" actId="1076"/>
          <ac:picMkLst>
            <pc:docMk/>
            <pc:sldMk cId="1039564537" sldId="297"/>
            <ac:picMk id="7" creationId="{7C856DEE-B9C9-4D6D-88F0-432F36BD426E}"/>
          </ac:picMkLst>
        </pc:picChg>
        <pc:picChg chg="add mod">
          <ac:chgData name="Monish" userId="688f51a3-d402-4c1a-b04c-5862bcdc8b74" providerId="ADAL" clId="{C558F93C-3A94-455C-8F94-6F5F1031841D}" dt="2020-04-25T02:25:13.969" v="1250" actId="1076"/>
          <ac:picMkLst>
            <pc:docMk/>
            <pc:sldMk cId="1039564537" sldId="297"/>
            <ac:picMk id="9" creationId="{2E063089-CD62-48F7-A01D-9ECB6B6F27C5}"/>
          </ac:picMkLst>
        </pc:picChg>
      </pc:sldChg>
      <pc:sldChg chg="delSp modSp add ord">
        <pc:chgData name="Monish" userId="688f51a3-d402-4c1a-b04c-5862bcdc8b74" providerId="ADAL" clId="{C558F93C-3A94-455C-8F94-6F5F1031841D}" dt="2020-04-25T03:07:45.429" v="1493" actId="14100"/>
        <pc:sldMkLst>
          <pc:docMk/>
          <pc:sldMk cId="1758022600" sldId="298"/>
        </pc:sldMkLst>
        <pc:spChg chg="mod">
          <ac:chgData name="Monish" userId="688f51a3-d402-4c1a-b04c-5862bcdc8b74" providerId="ADAL" clId="{C558F93C-3A94-455C-8F94-6F5F1031841D}" dt="2020-04-25T02:44:44.458" v="1320" actId="20577"/>
          <ac:spMkLst>
            <pc:docMk/>
            <pc:sldMk cId="1758022600" sldId="298"/>
            <ac:spMk id="2" creationId="{325A5512-37C8-4D72-82B2-FD46D3D4FB6C}"/>
          </ac:spMkLst>
        </pc:spChg>
        <pc:spChg chg="del">
          <ac:chgData name="Monish" userId="688f51a3-d402-4c1a-b04c-5862bcdc8b74" providerId="ADAL" clId="{C558F93C-3A94-455C-8F94-6F5F1031841D}" dt="2020-04-25T02:44:26.893" v="1282" actId="478"/>
          <ac:spMkLst>
            <pc:docMk/>
            <pc:sldMk cId="1758022600" sldId="298"/>
            <ac:spMk id="3" creationId="{6682BD72-D076-4529-8944-B0280C65B46C}"/>
          </ac:spMkLst>
        </pc:spChg>
        <pc:spChg chg="mod">
          <ac:chgData name="Monish" userId="688f51a3-d402-4c1a-b04c-5862bcdc8b74" providerId="ADAL" clId="{C558F93C-3A94-455C-8F94-6F5F1031841D}" dt="2020-04-25T03:07:45.429" v="1493" actId="14100"/>
          <ac:spMkLst>
            <pc:docMk/>
            <pc:sldMk cId="1758022600" sldId="298"/>
            <ac:spMk id="4" creationId="{4CA24E1C-3B84-4577-8FF5-BA0FD2885963}"/>
          </ac:spMkLst>
        </pc:spChg>
      </pc:sldChg>
      <pc:sldChg chg="modSp add ord">
        <pc:chgData name="Monish" userId="688f51a3-d402-4c1a-b04c-5862bcdc8b74" providerId="ADAL" clId="{C558F93C-3A94-455C-8F94-6F5F1031841D}" dt="2020-04-25T03:09:02.915" v="1501" actId="14100"/>
        <pc:sldMkLst>
          <pc:docMk/>
          <pc:sldMk cId="1387806069" sldId="299"/>
        </pc:sldMkLst>
        <pc:spChg chg="mod">
          <ac:chgData name="Monish" userId="688f51a3-d402-4c1a-b04c-5862bcdc8b74" providerId="ADAL" clId="{C558F93C-3A94-455C-8F94-6F5F1031841D}" dt="2020-04-25T03:09:02.915" v="1501" actId="14100"/>
          <ac:spMkLst>
            <pc:docMk/>
            <pc:sldMk cId="1387806069" sldId="299"/>
            <ac:spMk id="2" creationId="{72230095-FD61-41D5-AEF2-8304C774D66E}"/>
          </ac:spMkLst>
        </pc:spChg>
        <pc:spChg chg="mod">
          <ac:chgData name="Monish" userId="688f51a3-d402-4c1a-b04c-5862bcdc8b74" providerId="ADAL" clId="{C558F93C-3A94-455C-8F94-6F5F1031841D}" dt="2020-04-25T03:02:06.946" v="1459" actId="313"/>
          <ac:spMkLst>
            <pc:docMk/>
            <pc:sldMk cId="1387806069" sldId="299"/>
            <ac:spMk id="364546" creationId="{00000000-0000-0000-0000-000000000000}"/>
          </ac:spMkLst>
        </pc:spChg>
      </pc:sldChg>
      <pc:sldChg chg="delSp modSp">
        <pc:chgData name="Monish" userId="688f51a3-d402-4c1a-b04c-5862bcdc8b74" providerId="ADAL" clId="{C558F93C-3A94-455C-8F94-6F5F1031841D}" dt="2020-04-25T02:59:43.541" v="1457" actId="2711"/>
        <pc:sldMkLst>
          <pc:docMk/>
          <pc:sldMk cId="3150868473" sldId="300"/>
        </pc:sldMkLst>
        <pc:spChg chg="mod">
          <ac:chgData name="Monish" userId="688f51a3-d402-4c1a-b04c-5862bcdc8b74" providerId="ADAL" clId="{C558F93C-3A94-455C-8F94-6F5F1031841D}" dt="2020-04-25T02:59:38.546" v="1456" actId="14100"/>
          <ac:spMkLst>
            <pc:docMk/>
            <pc:sldMk cId="3150868473" sldId="300"/>
            <ac:spMk id="5" creationId="{8411BDCE-C12B-4A7A-9BD8-460B142944D2}"/>
          </ac:spMkLst>
        </pc:spChg>
        <pc:spChg chg="mod">
          <ac:chgData name="Monish" userId="688f51a3-d402-4c1a-b04c-5862bcdc8b74" providerId="ADAL" clId="{C558F93C-3A94-455C-8F94-6F5F1031841D}" dt="2020-04-25T02:59:43.541" v="1457" actId="2711"/>
          <ac:spMkLst>
            <pc:docMk/>
            <pc:sldMk cId="3150868473" sldId="300"/>
            <ac:spMk id="6" creationId="{A8A78EC5-924E-4E6B-866B-7E77445611E5}"/>
          </ac:spMkLst>
        </pc:spChg>
        <pc:spChg chg="del mod">
          <ac:chgData name="Monish" userId="688f51a3-d402-4c1a-b04c-5862bcdc8b74" providerId="ADAL" clId="{C558F93C-3A94-455C-8F94-6F5F1031841D}" dt="2020-04-25T02:59:25.140" v="1452" actId="478"/>
          <ac:spMkLst>
            <pc:docMk/>
            <pc:sldMk cId="3150868473" sldId="300"/>
            <ac:spMk id="7" creationId="{58846F7E-BBD4-4088-A1DD-45B2DA824D59}"/>
          </ac:spMkLst>
        </pc:spChg>
      </pc:sldChg>
    </pc:docChg>
  </pc:docChgLst>
  <pc:docChgLst>
    <pc:chgData name="Nanduri, Maruthi Sankar" userId="S::mnandur@okstate.edu::8890487f-d3b4-4e7c-8ed7-fc204593b3ec" providerId="AD" clId="Web-{09E535DF-9BFA-7EED-1409-14752AC1A6C5}"/>
    <pc:docChg chg="modSld">
      <pc:chgData name="Nanduri, Maruthi Sankar" userId="S::mnandur@okstate.edu::8890487f-d3b4-4e7c-8ed7-fc204593b3ec" providerId="AD" clId="Web-{09E535DF-9BFA-7EED-1409-14752AC1A6C5}" dt="2020-04-25T02:34:55.062" v="0" actId="1076"/>
      <pc:docMkLst>
        <pc:docMk/>
      </pc:docMkLst>
      <pc:sldChg chg="modSp">
        <pc:chgData name="Nanduri, Maruthi Sankar" userId="S::mnandur@okstate.edu::8890487f-d3b4-4e7c-8ed7-fc204593b3ec" providerId="AD" clId="Web-{09E535DF-9BFA-7EED-1409-14752AC1A6C5}" dt="2020-04-25T02:34:55.062" v="0" actId="1076"/>
        <pc:sldMkLst>
          <pc:docMk/>
          <pc:sldMk cId="3422850829" sldId="287"/>
        </pc:sldMkLst>
        <pc:spChg chg="mod">
          <ac:chgData name="Nanduri, Maruthi Sankar" userId="S::mnandur@okstate.edu::8890487f-d3b4-4e7c-8ed7-fc204593b3ec" providerId="AD" clId="Web-{09E535DF-9BFA-7EED-1409-14752AC1A6C5}" dt="2020-04-25T02:34:55.062" v="0" actId="1076"/>
          <ac:spMkLst>
            <pc:docMk/>
            <pc:sldMk cId="3422850829" sldId="287"/>
            <ac:spMk id="3" creationId="{612A274A-C185-4299-A491-324B14A48649}"/>
          </ac:spMkLst>
        </pc:spChg>
      </pc:sldChg>
    </pc:docChg>
  </pc:docChgLst>
  <pc:docChgLst>
    <pc:chgData name="Vem, Anirud" userId="S::anirud.vem@okstate.edu::dd86d5a8-e5d4-4df5-8e0c-39b05b6d4ddd" providerId="AD" clId="Web-{3D77ACEC-149A-6E11-EAC3-1D16B9AD552B}"/>
    <pc:docChg chg="modSld">
      <pc:chgData name="Vem, Anirud" userId="S::anirud.vem@okstate.edu::dd86d5a8-e5d4-4df5-8e0c-39b05b6d4ddd" providerId="AD" clId="Web-{3D77ACEC-149A-6E11-EAC3-1D16B9AD552B}" dt="2020-04-24T22:22:55.273" v="23"/>
      <pc:docMkLst>
        <pc:docMk/>
      </pc:docMkLst>
      <pc:sldChg chg="addSp delSp modSp">
        <pc:chgData name="Vem, Anirud" userId="S::anirud.vem@okstate.edu::dd86d5a8-e5d4-4df5-8e0c-39b05b6d4ddd" providerId="AD" clId="Web-{3D77ACEC-149A-6E11-EAC3-1D16B9AD552B}" dt="2020-04-24T22:22:55.273" v="23"/>
        <pc:sldMkLst>
          <pc:docMk/>
          <pc:sldMk cId="1382292793" sldId="275"/>
        </pc:sldMkLst>
        <pc:spChg chg="del">
          <ac:chgData name="Vem, Anirud" userId="S::anirud.vem@okstate.edu::dd86d5a8-e5d4-4df5-8e0c-39b05b6d4ddd" providerId="AD" clId="Web-{3D77ACEC-149A-6E11-EAC3-1D16B9AD552B}" dt="2020-04-24T22:22:46.695" v="20"/>
          <ac:spMkLst>
            <pc:docMk/>
            <pc:sldMk cId="1382292793" sldId="275"/>
            <ac:spMk id="3" creationId="{8641B17D-03D9-46C1-9C72-BE3CE2A07DD1}"/>
          </ac:spMkLst>
        </pc:spChg>
        <pc:spChg chg="add del mod">
          <ac:chgData name="Vem, Anirud" userId="S::anirud.vem@okstate.edu::dd86d5a8-e5d4-4df5-8e0c-39b05b6d4ddd" providerId="AD" clId="Web-{3D77ACEC-149A-6E11-EAC3-1D16B9AD552B}" dt="2020-04-24T22:22:55.273" v="23"/>
          <ac:spMkLst>
            <pc:docMk/>
            <pc:sldMk cId="1382292793" sldId="275"/>
            <ac:spMk id="4" creationId="{B4C7F147-C335-4469-AE16-B2DFB9527EA5}"/>
          </ac:spMkLst>
        </pc:spChg>
        <pc:spChg chg="mod">
          <ac:chgData name="Vem, Anirud" userId="S::anirud.vem@okstate.edu::dd86d5a8-e5d4-4df5-8e0c-39b05b6d4ddd" providerId="AD" clId="Web-{3D77ACEC-149A-6E11-EAC3-1D16B9AD552B}" dt="2020-04-24T22:22:32.961" v="19" actId="14100"/>
          <ac:spMkLst>
            <pc:docMk/>
            <pc:sldMk cId="1382292793" sldId="275"/>
            <ac:spMk id="71" creationId="{C7AD5EDF-3BF4-4872-A6C6-3BA38D8A09DF}"/>
          </ac:spMkLst>
        </pc:spChg>
        <pc:spChg chg="del mod">
          <ac:chgData name="Vem, Anirud" userId="S::anirud.vem@okstate.edu::dd86d5a8-e5d4-4df5-8e0c-39b05b6d4ddd" providerId="AD" clId="Web-{3D77ACEC-149A-6E11-EAC3-1D16B9AD552B}" dt="2020-04-24T22:22:52.664" v="22"/>
          <ac:spMkLst>
            <pc:docMk/>
            <pc:sldMk cId="1382292793" sldId="275"/>
            <ac:spMk id="73" creationId="{B4E4BBEE-1335-4A15-9792-865D88CAE011}"/>
          </ac:spMkLst>
        </pc:spChg>
      </pc:sldChg>
    </pc:docChg>
  </pc:docChgLst>
  <pc:docChgLst>
    <pc:chgData name="Nanduri, Maruthi Sankar" userId="S::mnandur@okstate.edu::8890487f-d3b4-4e7c-8ed7-fc204593b3ec" providerId="AD" clId="Web-{62FF3310-C619-1892-37FF-A32B76385C55}"/>
    <pc:docChg chg="modSld">
      <pc:chgData name="Nanduri, Maruthi Sankar" userId="S::mnandur@okstate.edu::8890487f-d3b4-4e7c-8ed7-fc204593b3ec" providerId="AD" clId="Web-{62FF3310-C619-1892-37FF-A32B76385C55}" dt="2020-04-24T22:50:42.240" v="2" actId="20577"/>
      <pc:docMkLst>
        <pc:docMk/>
      </pc:docMkLst>
      <pc:sldChg chg="modSp">
        <pc:chgData name="Nanduri, Maruthi Sankar" userId="S::mnandur@okstate.edu::8890487f-d3b4-4e7c-8ed7-fc204593b3ec" providerId="AD" clId="Web-{62FF3310-C619-1892-37FF-A32B76385C55}" dt="2020-04-24T22:50:39.568" v="0" actId="20577"/>
        <pc:sldMkLst>
          <pc:docMk/>
          <pc:sldMk cId="0" sldId="257"/>
        </pc:sldMkLst>
        <pc:spChg chg="mod">
          <ac:chgData name="Nanduri, Maruthi Sankar" userId="S::mnandur@okstate.edu::8890487f-d3b4-4e7c-8ed7-fc204593b3ec" providerId="AD" clId="Web-{62FF3310-C619-1892-37FF-A32B76385C55}" dt="2020-04-24T22:50:39.568" v="0" actId="20577"/>
          <ac:spMkLst>
            <pc:docMk/>
            <pc:sldMk cId="0" sldId="257"/>
            <ac:spMk id="36866"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53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5533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3553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35533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533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5533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DEB96A81-4215-48DC-9593-7319F46F75FD}"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C01F91-A6C8-49C2-AF07-16300BC503B4}" type="slidenum">
              <a:rPr lang="en-US"/>
              <a:pPr/>
              <a:t>1</a:t>
            </a:fld>
            <a:endParaRPr lang="en-US"/>
          </a:p>
        </p:txBody>
      </p:sp>
      <p:sp>
        <p:nvSpPr>
          <p:cNvPr id="356354" name="Rectangle 2"/>
          <p:cNvSpPr>
            <a:spLocks noGrp="1" noRot="1" noChangeAspect="1" noChangeArrowheads="1" noTextEdit="1"/>
          </p:cNvSpPr>
          <p:nvPr>
            <p:ph type="sldImg"/>
          </p:nvPr>
        </p:nvSpPr>
        <p:spPr>
          <a:ln/>
        </p:spPr>
      </p:sp>
      <p:sp>
        <p:nvSpPr>
          <p:cNvPr id="356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objective of this project is to correctly classify the steel plates into one of the 7 faulty types. Decision trees help us understand this classification pattern. Also, it has the major advantage of easy interpretation of results derived. Its output gives us the data partitions based on the rules to identify faulty plate. Here we used Gini index metrics as the classification criteria in splitting the tree. After obtaining data association rules, from top nodes where tree originates we could infer most important variables for classification.</a:t>
            </a:r>
          </a:p>
        </p:txBody>
      </p:sp>
      <p:sp>
        <p:nvSpPr>
          <p:cNvPr id="4" name="Slide Number Placeholder 3"/>
          <p:cNvSpPr>
            <a:spLocks noGrp="1"/>
          </p:cNvSpPr>
          <p:nvPr>
            <p:ph type="sldNum" sz="quarter" idx="5"/>
          </p:nvPr>
        </p:nvSpPr>
        <p:spPr/>
        <p:txBody>
          <a:bodyPr/>
          <a:lstStyle/>
          <a:p>
            <a:fld id="{DEB96A81-4215-48DC-9593-7319F46F75FD}" type="slidenum">
              <a:rPr lang="en-US" smtClean="0"/>
              <a:pPr/>
              <a:t>15</a:t>
            </a:fld>
            <a:endParaRPr lang="en-US"/>
          </a:p>
        </p:txBody>
      </p:sp>
    </p:spTree>
    <p:extLst>
      <p:ext uri="{BB962C8B-B14F-4D97-AF65-F5344CB8AC3E}">
        <p14:creationId xmlns:p14="http://schemas.microsoft.com/office/powerpoint/2010/main" val="2139760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Though decision trees has advantage of easy interpretation sometimes it has the problem of overfitting. In order to reduce overfitting, we used random forest as it is ensemble of the decision trees and also improves accuracy. Here we employed bagging technique for ensemble of 100 decision trees. For building trees, random sampling of training data points is done and for building nodes random subsets of features is considered. Advantages of random forest over decision tree includes less overfitting, better accuracy, best split of data so on..</a:t>
            </a:r>
          </a:p>
        </p:txBody>
      </p:sp>
      <p:sp>
        <p:nvSpPr>
          <p:cNvPr id="4" name="Slide Number Placeholder 3"/>
          <p:cNvSpPr>
            <a:spLocks noGrp="1"/>
          </p:cNvSpPr>
          <p:nvPr>
            <p:ph type="sldNum" sz="quarter" idx="5"/>
          </p:nvPr>
        </p:nvSpPr>
        <p:spPr/>
        <p:txBody>
          <a:bodyPr/>
          <a:lstStyle/>
          <a:p>
            <a:fld id="{DEB96A81-4215-48DC-9593-7319F46F75FD}" type="slidenum">
              <a:rPr lang="en-US" smtClean="0"/>
              <a:pPr/>
              <a:t>16</a:t>
            </a:fld>
            <a:endParaRPr lang="en-US"/>
          </a:p>
        </p:txBody>
      </p:sp>
    </p:spTree>
    <p:extLst>
      <p:ext uri="{BB962C8B-B14F-4D97-AF65-F5344CB8AC3E}">
        <p14:creationId xmlns:p14="http://schemas.microsoft.com/office/powerpoint/2010/main" val="2874321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FCABD4-A74C-4E13-923E-89FABE75BB4E}" type="slidenum">
              <a:rPr lang="en-US"/>
              <a:pPr/>
              <a:t>17</a:t>
            </a:fld>
            <a:endParaRPr lang="en-US"/>
          </a:p>
        </p:txBody>
      </p:sp>
      <p:sp>
        <p:nvSpPr>
          <p:cNvPr id="357378" name="Rectangle 2"/>
          <p:cNvSpPr>
            <a:spLocks noGrp="1" noRot="1" noChangeAspect="1" noChangeArrowheads="1" noTextEdit="1"/>
          </p:cNvSpPr>
          <p:nvPr>
            <p:ph type="sldImg"/>
          </p:nvPr>
        </p:nvSpPr>
        <p:spPr>
          <a:ln/>
        </p:spPr>
      </p:sp>
      <p:sp>
        <p:nvSpPr>
          <p:cNvPr id="357379" name="Rectangle 3"/>
          <p:cNvSpPr>
            <a:spLocks noGrp="1" noChangeArrowheads="1"/>
          </p:cNvSpPr>
          <p:nvPr>
            <p:ph type="body" idx="1"/>
          </p:nvPr>
        </p:nvSpPr>
        <p:spPr/>
        <p:txBody>
          <a:bodyPr/>
          <a:lstStyle/>
          <a:p>
            <a:r>
              <a:rPr lang="en-US" dirty="0"/>
              <a:t>Neural Network model famously known as black box model finds the end users difficult to interpret the functioning inside easily. The advantages of using this model includes better accuracy. For neural network model, we tried different combinations of hyperparameters like number of hidden layers, neurons, activation functions to optimize the model. Our final neural net architecture consists of 3 hidden layers with 50 neurons each and activation function used is RELU as it includes non linearity into function. We also ran Auto Neural network model approaching ideal model characteristics. Generally neural net models are meant to perform better in classification tasks if hyperparameters are </a:t>
            </a:r>
            <a:r>
              <a:rPr lang="en-US"/>
              <a:t>tunes correctly.</a:t>
            </a:r>
            <a:endParaRPr lang="en-US" dirty="0"/>
          </a:p>
        </p:txBody>
      </p:sp>
    </p:spTree>
    <p:extLst>
      <p:ext uri="{BB962C8B-B14F-4D97-AF65-F5344CB8AC3E}">
        <p14:creationId xmlns:p14="http://schemas.microsoft.com/office/powerpoint/2010/main" val="22678049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DEB96A81-4215-48DC-9593-7319F46F75FD}" type="slidenum">
              <a:rPr lang="en-US" smtClean="0"/>
              <a:pPr/>
              <a:t>25</a:t>
            </a:fld>
            <a:endParaRPr lang="en-US"/>
          </a:p>
        </p:txBody>
      </p:sp>
    </p:spTree>
    <p:extLst>
      <p:ext uri="{BB962C8B-B14F-4D97-AF65-F5344CB8AC3E}">
        <p14:creationId xmlns:p14="http://schemas.microsoft.com/office/powerpoint/2010/main" val="1307827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DEB96A81-4215-48DC-9593-7319F46F75FD}" type="slidenum">
              <a:rPr lang="en-US" smtClean="0"/>
              <a:pPr/>
              <a:t>4</a:t>
            </a:fld>
            <a:endParaRPr lang="en-US"/>
          </a:p>
        </p:txBody>
      </p:sp>
    </p:spTree>
    <p:extLst>
      <p:ext uri="{BB962C8B-B14F-4D97-AF65-F5344CB8AC3E}">
        <p14:creationId xmlns:p14="http://schemas.microsoft.com/office/powerpoint/2010/main" val="2134078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3FCABD4-A74C-4E13-923E-89FABE75BB4E}" type="slidenum">
              <a:rPr kumimoji="0" lang="en-US" sz="12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
        <p:nvSpPr>
          <p:cNvPr id="357378" name="Rectangle 2"/>
          <p:cNvSpPr>
            <a:spLocks noGrp="1" noRot="1" noChangeAspect="1" noChangeArrowheads="1" noTextEdit="1"/>
          </p:cNvSpPr>
          <p:nvPr>
            <p:ph type="sldImg"/>
          </p:nvPr>
        </p:nvSpPr>
        <p:spPr>
          <a:ln/>
        </p:spPr>
      </p:sp>
      <p:sp>
        <p:nvSpPr>
          <p:cNvPr id="357379" name="Rectangle 3"/>
          <p:cNvSpPr>
            <a:spLocks noGrp="1" noChangeArrowheads="1"/>
          </p:cNvSpPr>
          <p:nvPr>
            <p:ph type="body" idx="1"/>
          </p:nvPr>
        </p:nvSpPr>
        <p:spPr/>
        <p:txBody>
          <a:bodyPr/>
          <a:lstStyle/>
          <a:p>
            <a:r>
              <a:rPr lang="en-IN"/>
              <a:t>194</a:t>
            </a:r>
            <a:endParaRPr lang="en-US"/>
          </a:p>
        </p:txBody>
      </p:sp>
    </p:spTree>
    <p:extLst>
      <p:ext uri="{BB962C8B-B14F-4D97-AF65-F5344CB8AC3E}">
        <p14:creationId xmlns:p14="http://schemas.microsoft.com/office/powerpoint/2010/main" val="2501200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No problems in Data Access, Data Cleaning and Data Consolidation. All the data is checked and necessary steps were taken</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EB96A81-4215-48DC-9593-7319F46F75FD}"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610290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We have no issues or problems in Data Access, Data Cleaning and Data Consolidation as all the data is checked and necessary steps were taken</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EB96A81-4215-48DC-9593-7319F46F75FD}"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968368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We have no issues or problems in Data Access, Data Cleaning and Data Consolidation as all the data is checked and necessary steps were taken</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DEB96A81-4215-48DC-9593-7319F46F75FD}" type="slidenum">
              <a:rPr kumimoji="0" lang="en-US" sz="12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068038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FCABD4-A74C-4E13-923E-89FABE75BB4E}" type="slidenum">
              <a:rPr lang="en-US"/>
              <a:pPr/>
              <a:t>11</a:t>
            </a:fld>
            <a:endParaRPr lang="en-US"/>
          </a:p>
        </p:txBody>
      </p:sp>
      <p:sp>
        <p:nvSpPr>
          <p:cNvPr id="357378" name="Rectangle 2"/>
          <p:cNvSpPr>
            <a:spLocks noGrp="1" noRot="1" noChangeAspect="1" noChangeArrowheads="1" noTextEdit="1"/>
          </p:cNvSpPr>
          <p:nvPr>
            <p:ph type="sldImg"/>
          </p:nvPr>
        </p:nvSpPr>
        <p:spPr>
          <a:ln/>
        </p:spPr>
      </p:sp>
      <p:sp>
        <p:nvSpPr>
          <p:cNvPr id="3573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835463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FCABD4-A74C-4E13-923E-89FABE75BB4E}" type="slidenum">
              <a:rPr lang="en-US"/>
              <a:pPr/>
              <a:t>12</a:t>
            </a:fld>
            <a:endParaRPr lang="en-US"/>
          </a:p>
        </p:txBody>
      </p:sp>
      <p:sp>
        <p:nvSpPr>
          <p:cNvPr id="357378" name="Rectangle 2"/>
          <p:cNvSpPr>
            <a:spLocks noGrp="1" noRot="1" noChangeAspect="1" noChangeArrowheads="1" noTextEdit="1"/>
          </p:cNvSpPr>
          <p:nvPr>
            <p:ph type="sldImg"/>
          </p:nvPr>
        </p:nvSpPr>
        <p:spPr>
          <a:ln/>
        </p:spPr>
      </p:sp>
      <p:sp>
        <p:nvSpPr>
          <p:cNvPr id="3573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61645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Being a classification problem, we came up with 3 supervised learning algorithms Decision Trees, Random Forest and Neural network. In total we built 6 models, all 3 models on two sets of data. Initially we ran models on all 17 independent variables, after performing principal component analysis and factor analysis number of variables are reduced to 9. We then performed the same models on this variable reduced data. We would like to compare the model performance before  &amp; after and see if PCA can affect on faulty steel prediction.</a:t>
            </a:r>
          </a:p>
        </p:txBody>
      </p:sp>
      <p:sp>
        <p:nvSpPr>
          <p:cNvPr id="4" name="Slide Number Placeholder 3"/>
          <p:cNvSpPr>
            <a:spLocks noGrp="1"/>
          </p:cNvSpPr>
          <p:nvPr>
            <p:ph type="sldNum" sz="quarter" idx="5"/>
          </p:nvPr>
        </p:nvSpPr>
        <p:spPr/>
        <p:txBody>
          <a:bodyPr/>
          <a:lstStyle/>
          <a:p>
            <a:fld id="{DEB96A81-4215-48DC-9593-7319F46F75FD}" type="slidenum">
              <a:rPr lang="en-US" smtClean="0"/>
              <a:pPr/>
              <a:t>14</a:t>
            </a:fld>
            <a:endParaRPr lang="en-US"/>
          </a:p>
        </p:txBody>
      </p:sp>
    </p:spTree>
    <p:extLst>
      <p:ext uri="{BB962C8B-B14F-4D97-AF65-F5344CB8AC3E}">
        <p14:creationId xmlns:p14="http://schemas.microsoft.com/office/powerpoint/2010/main" val="11332517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692275" y="5445125"/>
            <a:ext cx="6048375" cy="750888"/>
          </a:xfrm>
        </p:spPr>
        <p:txBody>
          <a:bodyPr/>
          <a:lstStyle>
            <a:lvl1pPr algn="ctr">
              <a:defRPr sz="2800" b="1"/>
            </a:lvl1pPr>
          </a:lstStyle>
          <a:p>
            <a:r>
              <a:rPr lang="ru-RU"/>
              <a:t>Click to edit Master title style</a:t>
            </a:r>
          </a:p>
        </p:txBody>
      </p:sp>
      <p:sp>
        <p:nvSpPr>
          <p:cNvPr id="5123" name="Rectangle 3"/>
          <p:cNvSpPr>
            <a:spLocks noGrp="1" noChangeArrowheads="1"/>
          </p:cNvSpPr>
          <p:nvPr>
            <p:ph type="subTitle" idx="1"/>
          </p:nvPr>
        </p:nvSpPr>
        <p:spPr>
          <a:xfrm>
            <a:off x="1692275" y="6165850"/>
            <a:ext cx="6048375" cy="503238"/>
          </a:xfrm>
        </p:spPr>
        <p:txBody>
          <a:bodyPr/>
          <a:lstStyle>
            <a:lvl1pPr marL="0" indent="0" algn="ctr">
              <a:buFontTx/>
              <a:buNone/>
              <a:defRPr sz="2400" b="1">
                <a:solidFill>
                  <a:srgbClr val="080808"/>
                </a:solidFill>
              </a:defRPr>
            </a:lvl1pPr>
          </a:lstStyle>
          <a:p>
            <a:r>
              <a:rPr lang="ru-RU"/>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480175" y="115888"/>
            <a:ext cx="1908175" cy="6335712"/>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755650" y="115888"/>
            <a:ext cx="5572125" cy="6335712"/>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a:t>Образец заголовка</a:t>
            </a:r>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ru-RU"/>
              <a:t>Образец подзаголовка</a:t>
            </a:r>
          </a:p>
        </p:txBody>
      </p:sp>
      <p:sp>
        <p:nvSpPr>
          <p:cNvPr id="4" name="Дата 3"/>
          <p:cNvSpPr>
            <a:spLocks noGrp="1"/>
          </p:cNvSpPr>
          <p:nvPr>
            <p:ph type="dt" sz="half" idx="10"/>
          </p:nvPr>
        </p:nvSpPr>
        <p:spPr/>
        <p:txBody>
          <a:bodyPr/>
          <a:lstStyle>
            <a:lvl1pPr>
              <a:defRPr/>
            </a:lvl1pPr>
          </a:lstStyle>
          <a:p>
            <a:endParaRPr lang="ru-RU"/>
          </a:p>
        </p:txBody>
      </p:sp>
      <p:sp>
        <p:nvSpPr>
          <p:cNvPr id="5" name="Нижний колонтитул 4"/>
          <p:cNvSpPr>
            <a:spLocks noGrp="1"/>
          </p:cNvSpPr>
          <p:nvPr>
            <p:ph type="ftr" sz="quarter" idx="11"/>
          </p:nvPr>
        </p:nvSpPr>
        <p:spPr/>
        <p:txBody>
          <a:bodyPr/>
          <a:lstStyle>
            <a:lvl1pPr>
              <a:defRPr/>
            </a:lvl1pPr>
          </a:lstStyle>
          <a:p>
            <a:endParaRPr lang="ru-RU"/>
          </a:p>
        </p:txBody>
      </p:sp>
      <p:sp>
        <p:nvSpPr>
          <p:cNvPr id="6" name="Номер слайда 5"/>
          <p:cNvSpPr>
            <a:spLocks noGrp="1"/>
          </p:cNvSpPr>
          <p:nvPr>
            <p:ph type="sldNum" sz="quarter" idx="12"/>
          </p:nvPr>
        </p:nvSpPr>
        <p:spPr/>
        <p:txBody>
          <a:bodyPr/>
          <a:lstStyle>
            <a:lvl1pPr>
              <a:defRPr/>
            </a:lvl1pPr>
          </a:lstStyle>
          <a:p>
            <a:fld id="{1A849279-A1B8-4C98-B4A0-5DD325593FCA}" type="slidenum">
              <a:rPr lang="ru-RU"/>
              <a:pPr/>
              <a:t>‹#›</a:t>
            </a:fld>
            <a:endParaRPr lang="ru-RU"/>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lvl1pPr>
              <a:defRPr/>
            </a:lvl1pPr>
          </a:lstStyle>
          <a:p>
            <a:endParaRPr lang="ru-RU"/>
          </a:p>
        </p:txBody>
      </p:sp>
      <p:sp>
        <p:nvSpPr>
          <p:cNvPr id="5" name="Нижний колонтитул 4"/>
          <p:cNvSpPr>
            <a:spLocks noGrp="1"/>
          </p:cNvSpPr>
          <p:nvPr>
            <p:ph type="ftr" sz="quarter" idx="11"/>
          </p:nvPr>
        </p:nvSpPr>
        <p:spPr/>
        <p:txBody>
          <a:bodyPr/>
          <a:lstStyle>
            <a:lvl1pPr>
              <a:defRPr/>
            </a:lvl1pPr>
          </a:lstStyle>
          <a:p>
            <a:endParaRPr lang="ru-RU"/>
          </a:p>
        </p:txBody>
      </p:sp>
      <p:sp>
        <p:nvSpPr>
          <p:cNvPr id="6" name="Номер слайда 5"/>
          <p:cNvSpPr>
            <a:spLocks noGrp="1"/>
          </p:cNvSpPr>
          <p:nvPr>
            <p:ph type="sldNum" sz="quarter" idx="12"/>
          </p:nvPr>
        </p:nvSpPr>
        <p:spPr/>
        <p:txBody>
          <a:bodyPr/>
          <a:lstStyle>
            <a:lvl1pPr>
              <a:defRPr/>
            </a:lvl1pPr>
          </a:lstStyle>
          <a:p>
            <a:fld id="{3A38BCDB-C700-4F90-8DD7-CB01E231D50C}" type="slidenum">
              <a:rPr lang="ru-RU"/>
              <a:pPr/>
              <a:t>‹#›</a:t>
            </a:fld>
            <a:endParaRPr lang="ru-RU"/>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
        <p:nvSpPr>
          <p:cNvPr id="4" name="Дата 3"/>
          <p:cNvSpPr>
            <a:spLocks noGrp="1"/>
          </p:cNvSpPr>
          <p:nvPr>
            <p:ph type="dt" sz="half" idx="10"/>
          </p:nvPr>
        </p:nvSpPr>
        <p:spPr/>
        <p:txBody>
          <a:bodyPr/>
          <a:lstStyle>
            <a:lvl1pPr>
              <a:defRPr/>
            </a:lvl1pPr>
          </a:lstStyle>
          <a:p>
            <a:endParaRPr lang="ru-RU"/>
          </a:p>
        </p:txBody>
      </p:sp>
      <p:sp>
        <p:nvSpPr>
          <p:cNvPr id="5" name="Нижний колонтитул 4"/>
          <p:cNvSpPr>
            <a:spLocks noGrp="1"/>
          </p:cNvSpPr>
          <p:nvPr>
            <p:ph type="ftr" sz="quarter" idx="11"/>
          </p:nvPr>
        </p:nvSpPr>
        <p:spPr/>
        <p:txBody>
          <a:bodyPr/>
          <a:lstStyle>
            <a:lvl1pPr>
              <a:defRPr/>
            </a:lvl1pPr>
          </a:lstStyle>
          <a:p>
            <a:endParaRPr lang="ru-RU"/>
          </a:p>
        </p:txBody>
      </p:sp>
      <p:sp>
        <p:nvSpPr>
          <p:cNvPr id="6" name="Номер слайда 5"/>
          <p:cNvSpPr>
            <a:spLocks noGrp="1"/>
          </p:cNvSpPr>
          <p:nvPr>
            <p:ph type="sldNum" sz="quarter" idx="12"/>
          </p:nvPr>
        </p:nvSpPr>
        <p:spPr/>
        <p:txBody>
          <a:bodyPr/>
          <a:lstStyle>
            <a:lvl1pPr>
              <a:defRPr/>
            </a:lvl1pPr>
          </a:lstStyle>
          <a:p>
            <a:fld id="{83047C9C-A666-462C-BD5E-4523537C3A3C}" type="slidenum">
              <a:rPr lang="ru-RU"/>
              <a:pPr/>
              <a:t>‹#›</a:t>
            </a:fld>
            <a:endParaRPr lang="ru-RU"/>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1763713" y="1600200"/>
            <a:ext cx="33845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5300663" y="1600200"/>
            <a:ext cx="3386137"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lvl1pPr>
              <a:defRPr/>
            </a:lvl1pPr>
          </a:lstStyle>
          <a:p>
            <a:endParaRPr lang="ru-RU"/>
          </a:p>
        </p:txBody>
      </p:sp>
      <p:sp>
        <p:nvSpPr>
          <p:cNvPr id="6" name="Нижний колонтитул 5"/>
          <p:cNvSpPr>
            <a:spLocks noGrp="1"/>
          </p:cNvSpPr>
          <p:nvPr>
            <p:ph type="ftr" sz="quarter" idx="11"/>
          </p:nvPr>
        </p:nvSpPr>
        <p:spPr/>
        <p:txBody>
          <a:bodyPr/>
          <a:lstStyle>
            <a:lvl1pPr>
              <a:defRPr/>
            </a:lvl1pPr>
          </a:lstStyle>
          <a:p>
            <a:endParaRPr lang="ru-RU"/>
          </a:p>
        </p:txBody>
      </p:sp>
      <p:sp>
        <p:nvSpPr>
          <p:cNvPr id="7" name="Номер слайда 6"/>
          <p:cNvSpPr>
            <a:spLocks noGrp="1"/>
          </p:cNvSpPr>
          <p:nvPr>
            <p:ph type="sldNum" sz="quarter" idx="12"/>
          </p:nvPr>
        </p:nvSpPr>
        <p:spPr/>
        <p:txBody>
          <a:bodyPr/>
          <a:lstStyle>
            <a:lvl1pPr>
              <a:defRPr/>
            </a:lvl1pPr>
          </a:lstStyle>
          <a:p>
            <a:fld id="{0E732F95-6E1C-4B57-8F52-FD5699D92A55}" type="slidenum">
              <a:rPr lang="ru-RU"/>
              <a:pPr/>
              <a:t>‹#›</a:t>
            </a:fld>
            <a:endParaRPr lang="ru-RU"/>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lvl1pPr>
              <a:defRPr/>
            </a:lvl1pPr>
          </a:lstStyle>
          <a:p>
            <a:endParaRPr lang="ru-RU"/>
          </a:p>
        </p:txBody>
      </p:sp>
      <p:sp>
        <p:nvSpPr>
          <p:cNvPr id="8" name="Нижний колонтитул 7"/>
          <p:cNvSpPr>
            <a:spLocks noGrp="1"/>
          </p:cNvSpPr>
          <p:nvPr>
            <p:ph type="ftr" sz="quarter" idx="11"/>
          </p:nvPr>
        </p:nvSpPr>
        <p:spPr/>
        <p:txBody>
          <a:bodyPr/>
          <a:lstStyle>
            <a:lvl1pPr>
              <a:defRPr/>
            </a:lvl1pPr>
          </a:lstStyle>
          <a:p>
            <a:endParaRPr lang="ru-RU"/>
          </a:p>
        </p:txBody>
      </p:sp>
      <p:sp>
        <p:nvSpPr>
          <p:cNvPr id="9" name="Номер слайда 8"/>
          <p:cNvSpPr>
            <a:spLocks noGrp="1"/>
          </p:cNvSpPr>
          <p:nvPr>
            <p:ph type="sldNum" sz="quarter" idx="12"/>
          </p:nvPr>
        </p:nvSpPr>
        <p:spPr/>
        <p:txBody>
          <a:bodyPr/>
          <a:lstStyle>
            <a:lvl1pPr>
              <a:defRPr/>
            </a:lvl1pPr>
          </a:lstStyle>
          <a:p>
            <a:fld id="{776299D4-68F7-4E21-86DF-CAC69CD2829E}" type="slidenum">
              <a:rPr lang="ru-RU"/>
              <a:pPr/>
              <a:t>‹#›</a:t>
            </a:fld>
            <a:endParaRPr lang="ru-RU"/>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lvl1pPr>
              <a:defRPr/>
            </a:lvl1pPr>
          </a:lstStyle>
          <a:p>
            <a:endParaRPr lang="ru-RU"/>
          </a:p>
        </p:txBody>
      </p:sp>
      <p:sp>
        <p:nvSpPr>
          <p:cNvPr id="4" name="Нижний колонтитул 3"/>
          <p:cNvSpPr>
            <a:spLocks noGrp="1"/>
          </p:cNvSpPr>
          <p:nvPr>
            <p:ph type="ftr" sz="quarter" idx="11"/>
          </p:nvPr>
        </p:nvSpPr>
        <p:spPr/>
        <p:txBody>
          <a:bodyPr/>
          <a:lstStyle>
            <a:lvl1pPr>
              <a:defRPr/>
            </a:lvl1pPr>
          </a:lstStyle>
          <a:p>
            <a:endParaRPr lang="ru-RU"/>
          </a:p>
        </p:txBody>
      </p:sp>
      <p:sp>
        <p:nvSpPr>
          <p:cNvPr id="5" name="Номер слайда 4"/>
          <p:cNvSpPr>
            <a:spLocks noGrp="1"/>
          </p:cNvSpPr>
          <p:nvPr>
            <p:ph type="sldNum" sz="quarter" idx="12"/>
          </p:nvPr>
        </p:nvSpPr>
        <p:spPr/>
        <p:txBody>
          <a:bodyPr/>
          <a:lstStyle>
            <a:lvl1pPr>
              <a:defRPr/>
            </a:lvl1pPr>
          </a:lstStyle>
          <a:p>
            <a:fld id="{3D94ECB9-CF77-40B9-8898-FD95E1A50858}" type="slidenum">
              <a:rPr lang="ru-RU"/>
              <a:pPr/>
              <a:t>‹#›</a:t>
            </a:fld>
            <a:endParaRPr lang="ru-RU"/>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lvl1pPr>
              <a:defRPr/>
            </a:lvl1pPr>
          </a:lstStyle>
          <a:p>
            <a:endParaRPr lang="ru-RU"/>
          </a:p>
        </p:txBody>
      </p:sp>
      <p:sp>
        <p:nvSpPr>
          <p:cNvPr id="3" name="Нижний колонтитул 2"/>
          <p:cNvSpPr>
            <a:spLocks noGrp="1"/>
          </p:cNvSpPr>
          <p:nvPr>
            <p:ph type="ftr" sz="quarter" idx="11"/>
          </p:nvPr>
        </p:nvSpPr>
        <p:spPr/>
        <p:txBody>
          <a:bodyPr/>
          <a:lstStyle>
            <a:lvl1pPr>
              <a:defRPr/>
            </a:lvl1pPr>
          </a:lstStyle>
          <a:p>
            <a:endParaRPr lang="ru-RU"/>
          </a:p>
        </p:txBody>
      </p:sp>
      <p:sp>
        <p:nvSpPr>
          <p:cNvPr id="4" name="Номер слайда 3"/>
          <p:cNvSpPr>
            <a:spLocks noGrp="1"/>
          </p:cNvSpPr>
          <p:nvPr>
            <p:ph type="sldNum" sz="quarter" idx="12"/>
          </p:nvPr>
        </p:nvSpPr>
        <p:spPr/>
        <p:txBody>
          <a:bodyPr/>
          <a:lstStyle>
            <a:lvl1pPr>
              <a:defRPr/>
            </a:lvl1pPr>
          </a:lstStyle>
          <a:p>
            <a:fld id="{DA01617C-B5C9-4FBC-A991-8B9754909694}" type="slidenum">
              <a:rPr lang="ru-RU"/>
              <a:pPr/>
              <a:t>‹#›</a:t>
            </a:fld>
            <a:endParaRPr lang="ru-RU"/>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lvl1pPr>
              <a:defRPr/>
            </a:lvl1pPr>
          </a:lstStyle>
          <a:p>
            <a:endParaRPr lang="ru-RU"/>
          </a:p>
        </p:txBody>
      </p:sp>
      <p:sp>
        <p:nvSpPr>
          <p:cNvPr id="6" name="Нижний колонтитул 5"/>
          <p:cNvSpPr>
            <a:spLocks noGrp="1"/>
          </p:cNvSpPr>
          <p:nvPr>
            <p:ph type="ftr" sz="quarter" idx="11"/>
          </p:nvPr>
        </p:nvSpPr>
        <p:spPr/>
        <p:txBody>
          <a:bodyPr/>
          <a:lstStyle>
            <a:lvl1pPr>
              <a:defRPr/>
            </a:lvl1pPr>
          </a:lstStyle>
          <a:p>
            <a:endParaRPr lang="ru-RU"/>
          </a:p>
        </p:txBody>
      </p:sp>
      <p:sp>
        <p:nvSpPr>
          <p:cNvPr id="7" name="Номер слайда 6"/>
          <p:cNvSpPr>
            <a:spLocks noGrp="1"/>
          </p:cNvSpPr>
          <p:nvPr>
            <p:ph type="sldNum" sz="quarter" idx="12"/>
          </p:nvPr>
        </p:nvSpPr>
        <p:spPr/>
        <p:txBody>
          <a:bodyPr/>
          <a:lstStyle>
            <a:lvl1pPr>
              <a:defRPr/>
            </a:lvl1pPr>
          </a:lstStyle>
          <a:p>
            <a:fld id="{0E88F302-9B05-4F97-88EC-B4C1726B983F}" type="slidenum">
              <a:rPr lang="ru-RU"/>
              <a:pPr/>
              <a:t>‹#›</a:t>
            </a:fld>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lvl1pPr>
              <a:defRPr/>
            </a:lvl1pPr>
          </a:lstStyle>
          <a:p>
            <a:endParaRPr lang="ru-RU"/>
          </a:p>
        </p:txBody>
      </p:sp>
      <p:sp>
        <p:nvSpPr>
          <p:cNvPr id="6" name="Нижний колонтитул 5"/>
          <p:cNvSpPr>
            <a:spLocks noGrp="1"/>
          </p:cNvSpPr>
          <p:nvPr>
            <p:ph type="ftr" sz="quarter" idx="11"/>
          </p:nvPr>
        </p:nvSpPr>
        <p:spPr/>
        <p:txBody>
          <a:bodyPr/>
          <a:lstStyle>
            <a:lvl1pPr>
              <a:defRPr/>
            </a:lvl1pPr>
          </a:lstStyle>
          <a:p>
            <a:endParaRPr lang="ru-RU"/>
          </a:p>
        </p:txBody>
      </p:sp>
      <p:sp>
        <p:nvSpPr>
          <p:cNvPr id="7" name="Номер слайда 6"/>
          <p:cNvSpPr>
            <a:spLocks noGrp="1"/>
          </p:cNvSpPr>
          <p:nvPr>
            <p:ph type="sldNum" sz="quarter" idx="12"/>
          </p:nvPr>
        </p:nvSpPr>
        <p:spPr/>
        <p:txBody>
          <a:bodyPr/>
          <a:lstStyle>
            <a:lvl1pPr>
              <a:defRPr/>
            </a:lvl1pPr>
          </a:lstStyle>
          <a:p>
            <a:fld id="{E685801F-6FA1-41E5-8F88-A57B026BB45D}" type="slidenum">
              <a:rPr lang="ru-RU"/>
              <a:pPr/>
              <a:t>‹#›</a:t>
            </a:fld>
            <a:endParaRPr lang="ru-RU"/>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lvl1pPr>
              <a:defRPr/>
            </a:lvl1pPr>
          </a:lstStyle>
          <a:p>
            <a:endParaRPr lang="ru-RU"/>
          </a:p>
        </p:txBody>
      </p:sp>
      <p:sp>
        <p:nvSpPr>
          <p:cNvPr id="5" name="Нижний колонтитул 4"/>
          <p:cNvSpPr>
            <a:spLocks noGrp="1"/>
          </p:cNvSpPr>
          <p:nvPr>
            <p:ph type="ftr" sz="quarter" idx="11"/>
          </p:nvPr>
        </p:nvSpPr>
        <p:spPr/>
        <p:txBody>
          <a:bodyPr/>
          <a:lstStyle>
            <a:lvl1pPr>
              <a:defRPr/>
            </a:lvl1pPr>
          </a:lstStyle>
          <a:p>
            <a:endParaRPr lang="ru-RU"/>
          </a:p>
        </p:txBody>
      </p:sp>
      <p:sp>
        <p:nvSpPr>
          <p:cNvPr id="6" name="Номер слайда 5"/>
          <p:cNvSpPr>
            <a:spLocks noGrp="1"/>
          </p:cNvSpPr>
          <p:nvPr>
            <p:ph type="sldNum" sz="quarter" idx="12"/>
          </p:nvPr>
        </p:nvSpPr>
        <p:spPr/>
        <p:txBody>
          <a:bodyPr/>
          <a:lstStyle>
            <a:lvl1pPr>
              <a:defRPr/>
            </a:lvl1pPr>
          </a:lstStyle>
          <a:p>
            <a:fld id="{CD313298-5423-4D5C-85F9-08799D9C977B}" type="slidenum">
              <a:rPr lang="ru-RU"/>
              <a:pPr/>
              <a:t>‹#›</a:t>
            </a:fld>
            <a:endParaRPr lang="ru-RU"/>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956425" y="274638"/>
            <a:ext cx="1730375" cy="58515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1763713" y="274638"/>
            <a:ext cx="5040312"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lvl1pPr>
              <a:defRPr/>
            </a:lvl1pPr>
          </a:lstStyle>
          <a:p>
            <a:endParaRPr lang="ru-RU"/>
          </a:p>
        </p:txBody>
      </p:sp>
      <p:sp>
        <p:nvSpPr>
          <p:cNvPr id="5" name="Нижний колонтитул 4"/>
          <p:cNvSpPr>
            <a:spLocks noGrp="1"/>
          </p:cNvSpPr>
          <p:nvPr>
            <p:ph type="ftr" sz="quarter" idx="11"/>
          </p:nvPr>
        </p:nvSpPr>
        <p:spPr/>
        <p:txBody>
          <a:bodyPr/>
          <a:lstStyle>
            <a:lvl1pPr>
              <a:defRPr/>
            </a:lvl1pPr>
          </a:lstStyle>
          <a:p>
            <a:endParaRPr lang="ru-RU"/>
          </a:p>
        </p:txBody>
      </p:sp>
      <p:sp>
        <p:nvSpPr>
          <p:cNvPr id="6" name="Номер слайда 5"/>
          <p:cNvSpPr>
            <a:spLocks noGrp="1"/>
          </p:cNvSpPr>
          <p:nvPr>
            <p:ph type="sldNum" sz="quarter" idx="12"/>
          </p:nvPr>
        </p:nvSpPr>
        <p:spPr/>
        <p:txBody>
          <a:bodyPr/>
          <a:lstStyle>
            <a:lvl1pPr>
              <a:defRPr/>
            </a:lvl1pPr>
          </a:lstStyle>
          <a:p>
            <a:fld id="{DE812664-360A-46DD-8146-7894CD1DD61D}" type="slidenum">
              <a:rPr lang="ru-RU"/>
              <a:pPr/>
              <a:t>‹#›</a:t>
            </a:fld>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ru-RU"/>
              <a:t>Образец текста</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827088" y="836613"/>
            <a:ext cx="3667125" cy="56149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4646613" y="836613"/>
            <a:ext cx="3668712" cy="56149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755650" y="115888"/>
            <a:ext cx="7632700" cy="508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ru-RU"/>
              <a:t>Click to edit Master title style</a:t>
            </a:r>
          </a:p>
        </p:txBody>
      </p:sp>
      <p:sp>
        <p:nvSpPr>
          <p:cNvPr id="1027" name="Rectangle 3"/>
          <p:cNvSpPr>
            <a:spLocks noGrp="1" noChangeArrowheads="1"/>
          </p:cNvSpPr>
          <p:nvPr>
            <p:ph type="body" idx="1"/>
          </p:nvPr>
        </p:nvSpPr>
        <p:spPr bwMode="auto">
          <a:xfrm>
            <a:off x="827088" y="836613"/>
            <a:ext cx="7488237" cy="56149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ru-RU"/>
              <a:t>Click to edit Master text styles</a:t>
            </a:r>
          </a:p>
          <a:p>
            <a:pPr lvl="1"/>
            <a:r>
              <a:rPr lang="ru-RU"/>
              <a:t>Second level</a:t>
            </a:r>
          </a:p>
          <a:p>
            <a:pPr lvl="0"/>
            <a:r>
              <a:rPr lang="ru-RU"/>
              <a:t>Third level</a:t>
            </a:r>
          </a:p>
          <a:p>
            <a:pPr lvl="1"/>
            <a:r>
              <a:rPr lang="ru-RU"/>
              <a:t>Fourth level</a:t>
            </a:r>
          </a:p>
          <a:p>
            <a:pPr lvl="2"/>
            <a:r>
              <a:rPr lang="ru-RU"/>
              <a:t>Fifth level</a:t>
            </a: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lvl1pPr algn="l" rtl="0" fontAlgn="base">
        <a:spcBef>
          <a:spcPct val="0"/>
        </a:spcBef>
        <a:spcAft>
          <a:spcPct val="0"/>
        </a:spcAft>
        <a:defRPr sz="3200">
          <a:solidFill>
            <a:srgbClr val="080808"/>
          </a:solidFill>
          <a:latin typeface="+mj-lt"/>
          <a:ea typeface="+mj-ea"/>
          <a:cs typeface="+mj-cs"/>
        </a:defRPr>
      </a:lvl1pPr>
      <a:lvl2pPr algn="l" rtl="0" fontAlgn="base">
        <a:spcBef>
          <a:spcPct val="0"/>
        </a:spcBef>
        <a:spcAft>
          <a:spcPct val="0"/>
        </a:spcAft>
        <a:defRPr sz="3200">
          <a:solidFill>
            <a:srgbClr val="080808"/>
          </a:solidFill>
          <a:latin typeface="Arial" charset="0"/>
        </a:defRPr>
      </a:lvl2pPr>
      <a:lvl3pPr algn="l" rtl="0" fontAlgn="base">
        <a:spcBef>
          <a:spcPct val="0"/>
        </a:spcBef>
        <a:spcAft>
          <a:spcPct val="0"/>
        </a:spcAft>
        <a:defRPr sz="3200">
          <a:solidFill>
            <a:srgbClr val="080808"/>
          </a:solidFill>
          <a:latin typeface="Arial" charset="0"/>
        </a:defRPr>
      </a:lvl3pPr>
      <a:lvl4pPr algn="l" rtl="0" fontAlgn="base">
        <a:spcBef>
          <a:spcPct val="0"/>
        </a:spcBef>
        <a:spcAft>
          <a:spcPct val="0"/>
        </a:spcAft>
        <a:defRPr sz="3200">
          <a:solidFill>
            <a:srgbClr val="080808"/>
          </a:solidFill>
          <a:latin typeface="Arial" charset="0"/>
        </a:defRPr>
      </a:lvl4pPr>
      <a:lvl5pPr algn="l" rtl="0" fontAlgn="base">
        <a:spcBef>
          <a:spcPct val="0"/>
        </a:spcBef>
        <a:spcAft>
          <a:spcPct val="0"/>
        </a:spcAft>
        <a:defRPr sz="3200">
          <a:solidFill>
            <a:srgbClr val="080808"/>
          </a:solidFill>
          <a:latin typeface="Arial" charset="0"/>
        </a:defRPr>
      </a:lvl5pPr>
      <a:lvl6pPr marL="457200" algn="l" rtl="0" fontAlgn="base">
        <a:spcBef>
          <a:spcPct val="0"/>
        </a:spcBef>
        <a:spcAft>
          <a:spcPct val="0"/>
        </a:spcAft>
        <a:defRPr sz="3200">
          <a:solidFill>
            <a:srgbClr val="080808"/>
          </a:solidFill>
          <a:latin typeface="Arial" charset="0"/>
        </a:defRPr>
      </a:lvl6pPr>
      <a:lvl7pPr marL="914400" algn="l" rtl="0" fontAlgn="base">
        <a:spcBef>
          <a:spcPct val="0"/>
        </a:spcBef>
        <a:spcAft>
          <a:spcPct val="0"/>
        </a:spcAft>
        <a:defRPr sz="3200">
          <a:solidFill>
            <a:srgbClr val="080808"/>
          </a:solidFill>
          <a:latin typeface="Arial" charset="0"/>
        </a:defRPr>
      </a:lvl7pPr>
      <a:lvl8pPr marL="1371600" algn="l" rtl="0" fontAlgn="base">
        <a:spcBef>
          <a:spcPct val="0"/>
        </a:spcBef>
        <a:spcAft>
          <a:spcPct val="0"/>
        </a:spcAft>
        <a:defRPr sz="3200">
          <a:solidFill>
            <a:srgbClr val="080808"/>
          </a:solidFill>
          <a:latin typeface="Arial" charset="0"/>
        </a:defRPr>
      </a:lvl8pPr>
      <a:lvl9pPr marL="1828800" algn="l" rtl="0" fontAlgn="base">
        <a:spcBef>
          <a:spcPct val="0"/>
        </a:spcBef>
        <a:spcAft>
          <a:spcPct val="0"/>
        </a:spcAft>
        <a:defRPr sz="3200">
          <a:solidFill>
            <a:srgbClr val="080808"/>
          </a:solidFill>
          <a:latin typeface="Arial" charset="0"/>
        </a:defRPr>
      </a:lvl9pPr>
    </p:titleStyle>
    <p:bodyStyle>
      <a:lvl1pPr marL="342900" indent="-342900" algn="l" rtl="0" fontAlgn="base">
        <a:spcBef>
          <a:spcPct val="20000"/>
        </a:spcBef>
        <a:spcAft>
          <a:spcPct val="0"/>
        </a:spcAft>
        <a:buChar char="•"/>
        <a:defRPr sz="2800">
          <a:solidFill>
            <a:schemeClr val="bg2"/>
          </a:solidFill>
          <a:latin typeface="+mn-lt"/>
          <a:ea typeface="+mn-ea"/>
          <a:cs typeface="+mn-cs"/>
        </a:defRPr>
      </a:lvl1pPr>
      <a:lvl2pPr marL="742950" indent="-285750" algn="l" rtl="0" fontAlgn="base">
        <a:spcBef>
          <a:spcPct val="20000"/>
        </a:spcBef>
        <a:spcAft>
          <a:spcPct val="0"/>
        </a:spcAft>
        <a:buChar char="–"/>
        <a:defRPr sz="2400" b="1">
          <a:solidFill>
            <a:schemeClr val="bg2"/>
          </a:solidFill>
          <a:latin typeface="+mn-lt"/>
        </a:defRPr>
      </a:lvl2pPr>
      <a:lvl3pPr marL="1143000" indent="-228600" algn="l" rtl="0" fontAlgn="base">
        <a:spcBef>
          <a:spcPct val="20000"/>
        </a:spcBef>
        <a:spcAft>
          <a:spcPct val="0"/>
        </a:spcAft>
        <a:buChar char="•"/>
        <a:defRPr sz="2400">
          <a:solidFill>
            <a:schemeClr val="bg2"/>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59426" name="Rectangle 2"/>
          <p:cNvSpPr>
            <a:spLocks noGrp="1" noChangeArrowheads="1"/>
          </p:cNvSpPr>
          <p:nvPr>
            <p:ph type="title"/>
          </p:nvPr>
        </p:nvSpPr>
        <p:spPr bwMode="auto">
          <a:xfrm>
            <a:off x="1835150" y="274638"/>
            <a:ext cx="685165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ru-RU"/>
              <a:t>Click to edit Master title style</a:t>
            </a:r>
          </a:p>
        </p:txBody>
      </p:sp>
      <p:sp>
        <p:nvSpPr>
          <p:cNvPr id="359427" name="Rectangle 3"/>
          <p:cNvSpPr>
            <a:spLocks noGrp="1" noChangeArrowheads="1"/>
          </p:cNvSpPr>
          <p:nvPr>
            <p:ph type="body" idx="1"/>
          </p:nvPr>
        </p:nvSpPr>
        <p:spPr bwMode="auto">
          <a:xfrm>
            <a:off x="1763713" y="1600200"/>
            <a:ext cx="6923087"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p>
        </p:txBody>
      </p:sp>
      <p:sp>
        <p:nvSpPr>
          <p:cNvPr id="3594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ru-RU"/>
          </a:p>
        </p:txBody>
      </p:sp>
      <p:sp>
        <p:nvSpPr>
          <p:cNvPr id="3594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ru-RU"/>
          </a:p>
        </p:txBody>
      </p:sp>
      <p:sp>
        <p:nvSpPr>
          <p:cNvPr id="3594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0227AD93-BA1B-47E7-B33B-F8A2A9AB0C0D}" type="slidenum">
              <a:rPr lang="ru-RU"/>
              <a:pPr/>
              <a:t>‹#›</a:t>
            </a:fld>
            <a:endParaRPr lang="ru-RU"/>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chemeClr val="tx2"/>
          </a:solidFill>
          <a:latin typeface="Arial" charset="0"/>
        </a:defRPr>
      </a:lvl2pPr>
      <a:lvl3pPr algn="l" rtl="0" fontAlgn="base">
        <a:spcBef>
          <a:spcPct val="0"/>
        </a:spcBef>
        <a:spcAft>
          <a:spcPct val="0"/>
        </a:spcAft>
        <a:defRPr sz="4400">
          <a:solidFill>
            <a:schemeClr val="tx2"/>
          </a:solidFill>
          <a:latin typeface="Arial" charset="0"/>
        </a:defRPr>
      </a:lvl3pPr>
      <a:lvl4pPr algn="l" rtl="0" fontAlgn="base">
        <a:spcBef>
          <a:spcPct val="0"/>
        </a:spcBef>
        <a:spcAft>
          <a:spcPct val="0"/>
        </a:spcAft>
        <a:defRPr sz="4400">
          <a:solidFill>
            <a:schemeClr val="tx2"/>
          </a:solidFill>
          <a:latin typeface="Arial" charset="0"/>
        </a:defRPr>
      </a:lvl4pPr>
      <a:lvl5pPr algn="l" rtl="0" fontAlgn="base">
        <a:spcBef>
          <a:spcPct val="0"/>
        </a:spcBef>
        <a:spcAft>
          <a:spcPct val="0"/>
        </a:spcAft>
        <a:defRPr sz="4400">
          <a:solidFill>
            <a:schemeClr val="tx2"/>
          </a:solidFill>
          <a:latin typeface="Arial" charset="0"/>
        </a:defRPr>
      </a:lvl5pPr>
      <a:lvl6pPr marL="457200" algn="l" rtl="0" fontAlgn="base">
        <a:spcBef>
          <a:spcPct val="0"/>
        </a:spcBef>
        <a:spcAft>
          <a:spcPct val="0"/>
        </a:spcAft>
        <a:defRPr sz="4400">
          <a:solidFill>
            <a:schemeClr val="tx2"/>
          </a:solidFill>
          <a:latin typeface="Arial" charset="0"/>
        </a:defRPr>
      </a:lvl6pPr>
      <a:lvl7pPr marL="914400" algn="l" rtl="0" fontAlgn="base">
        <a:spcBef>
          <a:spcPct val="0"/>
        </a:spcBef>
        <a:spcAft>
          <a:spcPct val="0"/>
        </a:spcAft>
        <a:defRPr sz="4400">
          <a:solidFill>
            <a:schemeClr val="tx2"/>
          </a:solidFill>
          <a:latin typeface="Arial" charset="0"/>
        </a:defRPr>
      </a:lvl7pPr>
      <a:lvl8pPr marL="1371600" algn="l" rtl="0" fontAlgn="base">
        <a:spcBef>
          <a:spcPct val="0"/>
        </a:spcBef>
        <a:spcAft>
          <a:spcPct val="0"/>
        </a:spcAft>
        <a:defRPr sz="4400">
          <a:solidFill>
            <a:schemeClr val="tx2"/>
          </a:solidFill>
          <a:latin typeface="Arial" charset="0"/>
        </a:defRPr>
      </a:lvl8pPr>
      <a:lvl9pPr marL="1828800" algn="l" rtl="0" fontAlgn="base">
        <a:spcBef>
          <a:spcPct val="0"/>
        </a:spcBef>
        <a:spcAft>
          <a:spcPct val="0"/>
        </a:spcAft>
        <a:defRPr sz="4400">
          <a:solidFill>
            <a:schemeClr val="tx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ctrTitle"/>
          </p:nvPr>
        </p:nvSpPr>
        <p:spPr>
          <a:xfrm>
            <a:off x="1016001" y="5526404"/>
            <a:ext cx="6855380" cy="855541"/>
          </a:xfrm>
          <a:noFill/>
        </p:spPr>
        <p:txBody>
          <a:bodyPr/>
          <a:lstStyle/>
          <a:p>
            <a:r>
              <a:rPr lang="en-US">
                <a:solidFill>
                  <a:srgbClr val="485B69"/>
                </a:solidFill>
                <a:latin typeface="Segoe UI" panose="020B0502040204020203" pitchFamily="34" charset="0"/>
                <a:ea typeface="Verdana" panose="020B0604030504040204" pitchFamily="34" charset="0"/>
                <a:cs typeface="Segoe UI" panose="020B0502040204020203" pitchFamily="34" charset="0"/>
              </a:rPr>
              <a:t>Fault Diagnosis in Steel Plates using Machine Learning</a:t>
            </a:r>
            <a:endParaRPr lang="uk-UA">
              <a:solidFill>
                <a:srgbClr val="485B69"/>
              </a:solidFill>
              <a:latin typeface="Segoe UI" panose="020B0502040204020203" pitchFamily="34" charset="0"/>
              <a:ea typeface="Verdana" panose="020B0604030504040204" pitchFamily="34" charset="0"/>
              <a:cs typeface="Segoe UI" panose="020B050204020402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A5512-37C8-4D72-82B2-FD46D3D4FB6C}"/>
              </a:ext>
            </a:extLst>
          </p:cNvPr>
          <p:cNvSpPr>
            <a:spLocks noGrp="1"/>
          </p:cNvSpPr>
          <p:nvPr>
            <p:ph type="title"/>
          </p:nvPr>
        </p:nvSpPr>
        <p:spPr>
          <a:xfrm>
            <a:off x="1835150" y="2286000"/>
            <a:ext cx="6851650" cy="1143000"/>
          </a:xfrm>
        </p:spPr>
        <p:txBody>
          <a:bodyPr/>
          <a:lstStyle/>
          <a:p>
            <a:r>
              <a:rPr lang="en-US">
                <a:latin typeface="Segoe UI" panose="020B0502040204020203" pitchFamily="34" charset="0"/>
                <a:cs typeface="Segoe UI" panose="020B0502040204020203" pitchFamily="34" charset="0"/>
              </a:rPr>
              <a:t>Visualization and Analysis</a:t>
            </a:r>
            <a:endParaRPr lang="en-US"/>
          </a:p>
        </p:txBody>
      </p:sp>
      <p:sp>
        <p:nvSpPr>
          <p:cNvPr id="4" name="Slide Number Placeholder 3">
            <a:extLst>
              <a:ext uri="{FF2B5EF4-FFF2-40B4-BE49-F238E27FC236}">
                <a16:creationId xmlns:a16="http://schemas.microsoft.com/office/drawing/2014/main" id="{4CA24E1C-3B84-4577-8FF5-BA0FD2885963}"/>
              </a:ext>
            </a:extLst>
          </p:cNvPr>
          <p:cNvSpPr>
            <a:spLocks noGrp="1"/>
          </p:cNvSpPr>
          <p:nvPr>
            <p:ph type="sldNum" sz="quarter" idx="12"/>
          </p:nvPr>
        </p:nvSpPr>
        <p:spPr>
          <a:xfrm>
            <a:off x="8248454" y="6245225"/>
            <a:ext cx="438346" cy="476250"/>
          </a:xfrm>
        </p:spPr>
        <p:txBody>
          <a:bodyPr/>
          <a:lstStyle/>
          <a:p>
            <a:fld id="{3A38BCDB-C700-4F90-8DD7-CB01E231D50C}" type="slidenum">
              <a:rPr lang="ru-RU" sz="1800" smtClean="0"/>
              <a:pPr/>
              <a:t>10</a:t>
            </a:fld>
            <a:endParaRPr lang="ru-RU" sz="1800"/>
          </a:p>
        </p:txBody>
      </p:sp>
    </p:spTree>
    <p:extLst>
      <p:ext uri="{BB962C8B-B14F-4D97-AF65-F5344CB8AC3E}">
        <p14:creationId xmlns:p14="http://schemas.microsoft.com/office/powerpoint/2010/main" val="1758022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36F5FB2-449C-4C88-B43F-0620C0E1ED86}"/>
              </a:ext>
            </a:extLst>
          </p:cNvPr>
          <p:cNvSpPr>
            <a:spLocks noGrp="1"/>
          </p:cNvSpPr>
          <p:nvPr>
            <p:ph type="title"/>
          </p:nvPr>
        </p:nvSpPr>
        <p:spPr>
          <a:xfrm>
            <a:off x="191386" y="115888"/>
            <a:ext cx="8196964" cy="911634"/>
          </a:xfrm>
        </p:spPr>
        <p:txBody>
          <a:bodyPr/>
          <a:lstStyle/>
          <a:p>
            <a:r>
              <a:rPr lang="en-IN" b="1">
                <a:latin typeface="Segoe UI" panose="020B0502040204020203" pitchFamily="34" charset="0"/>
                <a:cs typeface="Segoe UI" panose="020B0502040204020203" pitchFamily="34" charset="0"/>
              </a:rPr>
              <a:t>Visualization and Analysis of Input Variables</a:t>
            </a:r>
            <a:endParaRPr lang="en-US" b="1">
              <a:latin typeface="Segoe UI" panose="020B0502040204020203" pitchFamily="34" charset="0"/>
              <a:cs typeface="Segoe UI" panose="020B0502040204020203" pitchFamily="34" charset="0"/>
            </a:endParaRPr>
          </a:p>
        </p:txBody>
      </p:sp>
      <p:pic>
        <p:nvPicPr>
          <p:cNvPr id="10" name="Content Placeholder 9">
            <a:extLst>
              <a:ext uri="{FF2B5EF4-FFF2-40B4-BE49-F238E27FC236}">
                <a16:creationId xmlns:a16="http://schemas.microsoft.com/office/drawing/2014/main" id="{4021B96A-69C3-4EE5-A89F-3A62E6F953BD}"/>
              </a:ext>
            </a:extLst>
          </p:cNvPr>
          <p:cNvPicPr>
            <a:picLocks noGrp="1" noChangeAspect="1"/>
          </p:cNvPicPr>
          <p:nvPr>
            <p:ph idx="1"/>
          </p:nvPr>
        </p:nvPicPr>
        <p:blipFill>
          <a:blip r:embed="rId3"/>
          <a:stretch>
            <a:fillRect/>
          </a:stretch>
        </p:blipFill>
        <p:spPr>
          <a:xfrm>
            <a:off x="1187366" y="1243013"/>
            <a:ext cx="6769267" cy="5614987"/>
          </a:xfrm>
          <a:prstGeom prst="rect">
            <a:avLst/>
          </a:prstGeom>
        </p:spPr>
      </p:pic>
      <p:sp>
        <p:nvSpPr>
          <p:cNvPr id="7" name="Slide Number Placeholder 3">
            <a:extLst>
              <a:ext uri="{FF2B5EF4-FFF2-40B4-BE49-F238E27FC236}">
                <a16:creationId xmlns:a16="http://schemas.microsoft.com/office/drawing/2014/main" id="{9E37B7F5-A511-4560-B602-2CE88314D371}"/>
              </a:ext>
            </a:extLst>
          </p:cNvPr>
          <p:cNvSpPr txBox="1">
            <a:spLocks/>
          </p:cNvSpPr>
          <p:nvPr/>
        </p:nvSpPr>
        <p:spPr>
          <a:xfrm>
            <a:off x="8388350" y="6265862"/>
            <a:ext cx="482273" cy="476250"/>
          </a:xfrm>
          <a:prstGeom prst="rect">
            <a:avLst/>
          </a:prstGeom>
        </p:spPr>
        <p:txBody>
          <a:bodyPr/>
          <a:lstStyle>
            <a:defPPr>
              <a:defRPr lang="ru-R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3A38BCDB-C700-4F90-8DD7-CB01E231D50C}" type="slidenum">
              <a:rPr lang="ru-RU" smtClean="0"/>
              <a:pPr/>
              <a:t>11</a:t>
            </a:fld>
            <a:endParaRPr lang="ru-RU"/>
          </a:p>
        </p:txBody>
      </p:sp>
    </p:spTree>
    <p:extLst>
      <p:ext uri="{BB962C8B-B14F-4D97-AF65-F5344CB8AC3E}">
        <p14:creationId xmlns:p14="http://schemas.microsoft.com/office/powerpoint/2010/main" val="294755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577F06-AA49-4186-8687-5DD69E3FF878}"/>
              </a:ext>
            </a:extLst>
          </p:cNvPr>
          <p:cNvSpPr>
            <a:spLocks noGrp="1"/>
          </p:cNvSpPr>
          <p:nvPr>
            <p:ph type="title"/>
          </p:nvPr>
        </p:nvSpPr>
        <p:spPr>
          <a:xfrm>
            <a:off x="308343" y="406399"/>
            <a:ext cx="8675401" cy="941634"/>
          </a:xfrm>
        </p:spPr>
        <p:txBody>
          <a:bodyPr/>
          <a:lstStyle/>
          <a:p>
            <a:r>
              <a:rPr lang="en-IN" b="1">
                <a:latin typeface="Segoe UI" panose="020B0502040204020203" pitchFamily="34" charset="0"/>
                <a:cs typeface="Segoe UI" panose="020B0502040204020203" pitchFamily="34" charset="0"/>
              </a:rPr>
              <a:t>Visualization and Analysis of Target  Variables</a:t>
            </a:r>
            <a:endParaRPr lang="en-US" b="1">
              <a:latin typeface="Segoe UI" panose="020B0502040204020203" pitchFamily="34" charset="0"/>
              <a:cs typeface="Segoe UI" panose="020B0502040204020203" pitchFamily="34" charset="0"/>
            </a:endParaRPr>
          </a:p>
        </p:txBody>
      </p:sp>
      <p:sp>
        <p:nvSpPr>
          <p:cNvPr id="5" name="Content Placeholder 2">
            <a:extLst>
              <a:ext uri="{FF2B5EF4-FFF2-40B4-BE49-F238E27FC236}">
                <a16:creationId xmlns:a16="http://schemas.microsoft.com/office/drawing/2014/main" id="{6B82BA01-0994-4CEE-A7F0-E28C1B48F445}"/>
              </a:ext>
            </a:extLst>
          </p:cNvPr>
          <p:cNvSpPr txBox="1">
            <a:spLocks/>
          </p:cNvSpPr>
          <p:nvPr/>
        </p:nvSpPr>
        <p:spPr bwMode="auto">
          <a:xfrm>
            <a:off x="780531" y="1715679"/>
            <a:ext cx="3490388" cy="465108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chemeClr val="bg2"/>
                </a:solidFill>
                <a:latin typeface="+mn-lt"/>
                <a:ea typeface="+mn-ea"/>
                <a:cs typeface="+mn-cs"/>
              </a:defRPr>
            </a:lvl1pPr>
            <a:lvl2pPr marL="742950" indent="-285750" algn="l" rtl="0" fontAlgn="base">
              <a:spcBef>
                <a:spcPct val="20000"/>
              </a:spcBef>
              <a:spcAft>
                <a:spcPct val="0"/>
              </a:spcAft>
              <a:buChar char="–"/>
              <a:defRPr sz="2400" b="1">
                <a:solidFill>
                  <a:schemeClr val="bg2"/>
                </a:solidFill>
                <a:latin typeface="+mn-lt"/>
              </a:defRPr>
            </a:lvl2pPr>
            <a:lvl3pPr marL="1143000" indent="-228600" algn="l" rtl="0" fontAlgn="base">
              <a:spcBef>
                <a:spcPct val="20000"/>
              </a:spcBef>
              <a:spcAft>
                <a:spcPct val="0"/>
              </a:spcAft>
              <a:buChar char="•"/>
              <a:defRPr sz="2400">
                <a:solidFill>
                  <a:schemeClr val="bg2"/>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lnSpc>
                <a:spcPct val="150000"/>
              </a:lnSpc>
            </a:pPr>
            <a:r>
              <a:rPr lang="en-US" sz="2000" kern="0">
                <a:latin typeface="Segoe UI"/>
                <a:cs typeface="Segoe UI"/>
              </a:rPr>
              <a:t>Pastry</a:t>
            </a:r>
          </a:p>
          <a:p>
            <a:pPr>
              <a:lnSpc>
                <a:spcPct val="150000"/>
              </a:lnSpc>
            </a:pPr>
            <a:r>
              <a:rPr lang="en-US" sz="2000" kern="0" err="1">
                <a:latin typeface="Segoe UI"/>
                <a:cs typeface="Segoe UI"/>
              </a:rPr>
              <a:t>Z_Scratch</a:t>
            </a:r>
            <a:endParaRPr lang="en-US" sz="2000" kern="0">
              <a:latin typeface="Segoe UI"/>
              <a:cs typeface="Segoe UI"/>
            </a:endParaRPr>
          </a:p>
          <a:p>
            <a:pPr>
              <a:lnSpc>
                <a:spcPct val="150000"/>
              </a:lnSpc>
            </a:pPr>
            <a:r>
              <a:rPr lang="en-US" sz="2000" kern="0" err="1">
                <a:latin typeface="Segoe UI"/>
                <a:cs typeface="Segoe UI"/>
              </a:rPr>
              <a:t>K_Scratch</a:t>
            </a:r>
            <a:endParaRPr lang="en-US" sz="2000" kern="0">
              <a:latin typeface="Segoe UI"/>
              <a:cs typeface="Segoe UI"/>
            </a:endParaRPr>
          </a:p>
          <a:p>
            <a:pPr>
              <a:lnSpc>
                <a:spcPct val="150000"/>
              </a:lnSpc>
            </a:pPr>
            <a:r>
              <a:rPr lang="en-US" sz="2000" kern="0">
                <a:latin typeface="Segoe UI"/>
                <a:cs typeface="Segoe UI"/>
              </a:rPr>
              <a:t>Stains</a:t>
            </a:r>
          </a:p>
          <a:p>
            <a:pPr>
              <a:lnSpc>
                <a:spcPct val="150000"/>
              </a:lnSpc>
            </a:pPr>
            <a:r>
              <a:rPr lang="en-US" sz="2000" kern="0">
                <a:latin typeface="Segoe UI"/>
                <a:cs typeface="Segoe UI"/>
              </a:rPr>
              <a:t>Dirtiness</a:t>
            </a:r>
          </a:p>
          <a:p>
            <a:pPr>
              <a:lnSpc>
                <a:spcPct val="150000"/>
              </a:lnSpc>
            </a:pPr>
            <a:r>
              <a:rPr lang="en-US" sz="2000" kern="0">
                <a:latin typeface="Segoe UI"/>
                <a:cs typeface="Segoe UI"/>
              </a:rPr>
              <a:t>Bumps</a:t>
            </a:r>
          </a:p>
          <a:p>
            <a:pPr>
              <a:lnSpc>
                <a:spcPct val="150000"/>
              </a:lnSpc>
            </a:pPr>
            <a:r>
              <a:rPr lang="en-US" sz="2000" kern="0" err="1">
                <a:latin typeface="Segoe UI"/>
                <a:cs typeface="Segoe UI"/>
              </a:rPr>
              <a:t>Other_Faults</a:t>
            </a:r>
            <a:endParaRPr lang="en-US" sz="2000" kern="0">
              <a:latin typeface="Segoe UI"/>
              <a:cs typeface="Segoe UI"/>
            </a:endParaRPr>
          </a:p>
          <a:p>
            <a:endParaRPr lang="en-US" kern="0"/>
          </a:p>
        </p:txBody>
      </p:sp>
      <p:sp>
        <p:nvSpPr>
          <p:cNvPr id="6" name="TextBox 5">
            <a:extLst>
              <a:ext uri="{FF2B5EF4-FFF2-40B4-BE49-F238E27FC236}">
                <a16:creationId xmlns:a16="http://schemas.microsoft.com/office/drawing/2014/main" id="{A2C92F9D-64FC-4985-A23E-15D2C79028AB}"/>
              </a:ext>
            </a:extLst>
          </p:cNvPr>
          <p:cNvSpPr txBox="1"/>
          <p:nvPr/>
        </p:nvSpPr>
        <p:spPr>
          <a:xfrm>
            <a:off x="4873081" y="2210595"/>
            <a:ext cx="3490388" cy="369332"/>
          </a:xfrm>
          <a:prstGeom prst="rect">
            <a:avLst/>
          </a:prstGeom>
          <a:noFill/>
        </p:spPr>
        <p:txBody>
          <a:bodyPr wrap="square" rtlCol="0">
            <a:spAutoFit/>
          </a:bodyPr>
          <a:lstStyle/>
          <a:p>
            <a:r>
              <a:rPr lang="en-IN" b="1">
                <a:latin typeface="Segoe UI" panose="020B0502040204020203" pitchFamily="34" charset="0"/>
                <a:cs typeface="Segoe UI" panose="020B0502040204020203" pitchFamily="34" charset="0"/>
              </a:rPr>
              <a:t>Distribution of Defect types </a:t>
            </a:r>
            <a:endParaRPr lang="en-US" b="1">
              <a:latin typeface="Segoe UI" panose="020B0502040204020203" pitchFamily="34" charset="0"/>
              <a:cs typeface="Segoe UI" panose="020B0502040204020203" pitchFamily="34" charset="0"/>
            </a:endParaRPr>
          </a:p>
        </p:txBody>
      </p:sp>
      <p:pic>
        <p:nvPicPr>
          <p:cNvPr id="7" name="Picture 2">
            <a:extLst>
              <a:ext uri="{FF2B5EF4-FFF2-40B4-BE49-F238E27FC236}">
                <a16:creationId xmlns:a16="http://schemas.microsoft.com/office/drawing/2014/main" id="{CA584953-68E0-4686-AD38-98C193B3B02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65085" y="2579927"/>
            <a:ext cx="4370247" cy="3414619"/>
          </a:xfrm>
          <a:prstGeom prst="rect">
            <a:avLst/>
          </a:prstGeom>
          <a:solidFill>
            <a:srgbClr val="FFFFFF"/>
          </a:solidFill>
          <a:ln w="9525">
            <a:noFill/>
            <a:miter lim="800000"/>
            <a:headEnd/>
            <a:tailEnd/>
          </a:ln>
          <a:effectLst/>
        </p:spPr>
      </p:pic>
      <p:sp>
        <p:nvSpPr>
          <p:cNvPr id="9" name="Slide Number Placeholder 3">
            <a:extLst>
              <a:ext uri="{FF2B5EF4-FFF2-40B4-BE49-F238E27FC236}">
                <a16:creationId xmlns:a16="http://schemas.microsoft.com/office/drawing/2014/main" id="{E2E5AA1D-A76C-48BB-952D-C24D73B2AC52}"/>
              </a:ext>
            </a:extLst>
          </p:cNvPr>
          <p:cNvSpPr txBox="1">
            <a:spLocks/>
          </p:cNvSpPr>
          <p:nvPr/>
        </p:nvSpPr>
        <p:spPr>
          <a:xfrm>
            <a:off x="6606209" y="6235634"/>
            <a:ext cx="2133600" cy="476250"/>
          </a:xfrm>
          <a:prstGeom prst="rect">
            <a:avLst/>
          </a:prstGeom>
        </p:spPr>
        <p:txBody>
          <a:bodyPr/>
          <a:lstStyle>
            <a:defPPr>
              <a:defRPr lang="ru-R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3A38BCDB-C700-4F90-8DD7-CB01E231D50C}" type="slidenum">
              <a:rPr lang="ru-RU" smtClean="0"/>
              <a:pPr/>
              <a:t>12</a:t>
            </a:fld>
            <a:endParaRPr lang="ru-RU"/>
          </a:p>
        </p:txBody>
      </p:sp>
      <p:sp>
        <p:nvSpPr>
          <p:cNvPr id="8" name="Slide Number Placeholder 3">
            <a:extLst>
              <a:ext uri="{FF2B5EF4-FFF2-40B4-BE49-F238E27FC236}">
                <a16:creationId xmlns:a16="http://schemas.microsoft.com/office/drawing/2014/main" id="{E2025ABC-7C13-408A-B39A-9663672B9938}"/>
              </a:ext>
            </a:extLst>
          </p:cNvPr>
          <p:cNvSpPr txBox="1">
            <a:spLocks/>
          </p:cNvSpPr>
          <p:nvPr/>
        </p:nvSpPr>
        <p:spPr>
          <a:xfrm>
            <a:off x="8388350" y="6265862"/>
            <a:ext cx="482273" cy="476250"/>
          </a:xfrm>
          <a:prstGeom prst="rect">
            <a:avLst/>
          </a:prstGeom>
        </p:spPr>
        <p:txBody>
          <a:bodyPr/>
          <a:lstStyle>
            <a:defPPr>
              <a:defRPr lang="ru-R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3A38BCDB-C700-4F90-8DD7-CB01E231D50C}" type="slidenum">
              <a:rPr lang="ru-RU" smtClean="0"/>
              <a:pPr/>
              <a:t>12</a:t>
            </a:fld>
            <a:endParaRPr lang="ru-RU"/>
          </a:p>
        </p:txBody>
      </p:sp>
    </p:spTree>
    <p:extLst>
      <p:ext uri="{BB962C8B-B14F-4D97-AF65-F5344CB8AC3E}">
        <p14:creationId xmlns:p14="http://schemas.microsoft.com/office/powerpoint/2010/main" val="2230145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1813885" y="2857500"/>
            <a:ext cx="6851650" cy="1143000"/>
          </a:xfrm>
        </p:spPr>
        <p:txBody>
          <a:bodyPr/>
          <a:lstStyle/>
          <a:p>
            <a:r>
              <a:rPr lang="en-US">
                <a:latin typeface="Segoe UI" panose="020B0502040204020203" pitchFamily="34" charset="0"/>
                <a:cs typeface="Segoe UI" panose="020B0502040204020203" pitchFamily="34" charset="0"/>
              </a:rPr>
              <a:t>Model Building</a:t>
            </a:r>
            <a:endParaRPr lang="ru-RU">
              <a:latin typeface="Segoe UI" panose="020B0502040204020203" pitchFamily="34" charset="0"/>
              <a:cs typeface="Segoe UI" panose="020B0502040204020203" pitchFamily="34" charset="0"/>
            </a:endParaRPr>
          </a:p>
        </p:txBody>
      </p:sp>
      <p:sp>
        <p:nvSpPr>
          <p:cNvPr id="2" name="Slide Number Placeholder 1">
            <a:extLst>
              <a:ext uri="{FF2B5EF4-FFF2-40B4-BE49-F238E27FC236}">
                <a16:creationId xmlns:a16="http://schemas.microsoft.com/office/drawing/2014/main" id="{72230095-FD61-41D5-AEF2-8304C774D66E}"/>
              </a:ext>
            </a:extLst>
          </p:cNvPr>
          <p:cNvSpPr>
            <a:spLocks noGrp="1"/>
          </p:cNvSpPr>
          <p:nvPr>
            <p:ph type="sldNum" sz="quarter" idx="12"/>
          </p:nvPr>
        </p:nvSpPr>
        <p:spPr>
          <a:xfrm>
            <a:off x="8201320" y="6245225"/>
            <a:ext cx="485480" cy="476250"/>
          </a:xfrm>
        </p:spPr>
        <p:txBody>
          <a:bodyPr/>
          <a:lstStyle/>
          <a:p>
            <a:fld id="{3A38BCDB-C700-4F90-8DD7-CB01E231D50C}" type="slidenum">
              <a:rPr lang="ru-RU" sz="1800" smtClean="0"/>
              <a:pPr/>
              <a:t>13</a:t>
            </a:fld>
            <a:endParaRPr lang="ru-RU" sz="1800"/>
          </a:p>
        </p:txBody>
      </p:sp>
    </p:spTree>
    <p:extLst>
      <p:ext uri="{BB962C8B-B14F-4D97-AF65-F5344CB8AC3E}">
        <p14:creationId xmlns:p14="http://schemas.microsoft.com/office/powerpoint/2010/main" val="34705310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99CF2-7BD0-4CB7-A734-58BFCBD82662}"/>
              </a:ext>
            </a:extLst>
          </p:cNvPr>
          <p:cNvSpPr>
            <a:spLocks noGrp="1"/>
          </p:cNvSpPr>
          <p:nvPr>
            <p:ph type="title"/>
          </p:nvPr>
        </p:nvSpPr>
        <p:spPr>
          <a:xfrm>
            <a:off x="491700" y="406400"/>
            <a:ext cx="7632700" cy="508000"/>
          </a:xfrm>
        </p:spPr>
        <p:txBody>
          <a:bodyPr/>
          <a:lstStyle/>
          <a:p>
            <a:r>
              <a:rPr lang="en-US" b="1">
                <a:latin typeface="Segoe UI" panose="020B0502040204020203" pitchFamily="34" charset="0"/>
                <a:cs typeface="Segoe UI" panose="020B0502040204020203" pitchFamily="34" charset="0"/>
              </a:rPr>
              <a:t>Models</a:t>
            </a:r>
          </a:p>
        </p:txBody>
      </p:sp>
      <p:sp>
        <p:nvSpPr>
          <p:cNvPr id="3" name="Content Placeholder 2">
            <a:extLst>
              <a:ext uri="{FF2B5EF4-FFF2-40B4-BE49-F238E27FC236}">
                <a16:creationId xmlns:a16="http://schemas.microsoft.com/office/drawing/2014/main" id="{3BBE5697-AB40-41BE-A0B7-61E504026927}"/>
              </a:ext>
            </a:extLst>
          </p:cNvPr>
          <p:cNvSpPr>
            <a:spLocks noGrp="1"/>
          </p:cNvSpPr>
          <p:nvPr>
            <p:ph idx="1"/>
          </p:nvPr>
        </p:nvSpPr>
        <p:spPr>
          <a:xfrm>
            <a:off x="491700" y="1216058"/>
            <a:ext cx="7996348" cy="4998563"/>
          </a:xfrm>
        </p:spPr>
        <p:txBody>
          <a:bodyPr/>
          <a:lstStyle/>
          <a:p>
            <a:pPr>
              <a:lnSpc>
                <a:spcPct val="150000"/>
              </a:lnSpc>
            </a:pPr>
            <a:r>
              <a:rPr lang="en-US" sz="2000" dirty="0">
                <a:solidFill>
                  <a:srgbClr val="080808"/>
                </a:solidFill>
                <a:latin typeface="Segoe UI" panose="020B0502040204020203" pitchFamily="34" charset="0"/>
                <a:cs typeface="Segoe UI" panose="020B0502040204020203" pitchFamily="34" charset="0"/>
              </a:rPr>
              <a:t>Total 6 models were built</a:t>
            </a:r>
          </a:p>
          <a:p>
            <a:pPr>
              <a:lnSpc>
                <a:spcPct val="150000"/>
              </a:lnSpc>
            </a:pPr>
            <a:r>
              <a:rPr lang="en-US" sz="2000" dirty="0">
                <a:solidFill>
                  <a:srgbClr val="080808"/>
                </a:solidFill>
                <a:latin typeface="Segoe UI" panose="020B0502040204020203" pitchFamily="34" charset="0"/>
                <a:cs typeface="Segoe UI" panose="020B0502040204020203" pitchFamily="34" charset="0"/>
              </a:rPr>
              <a:t>Data for modeling:</a:t>
            </a:r>
          </a:p>
          <a:p>
            <a:pPr lvl="1">
              <a:lnSpc>
                <a:spcPct val="150000"/>
              </a:lnSpc>
            </a:pPr>
            <a:r>
              <a:rPr lang="en-US" sz="2000" dirty="0">
                <a:solidFill>
                  <a:srgbClr val="080808"/>
                </a:solidFill>
                <a:latin typeface="Segoe UI" panose="020B0502040204020203" pitchFamily="34" charset="0"/>
                <a:cs typeface="Segoe UI" panose="020B0502040204020203" pitchFamily="34" charset="0"/>
              </a:rPr>
              <a:t> </a:t>
            </a:r>
            <a:r>
              <a:rPr lang="en-US" sz="2000" b="0" dirty="0">
                <a:solidFill>
                  <a:srgbClr val="080808"/>
                </a:solidFill>
                <a:latin typeface="Segoe UI" panose="020B0502040204020203" pitchFamily="34" charset="0"/>
                <a:cs typeface="Segoe UI" panose="020B0502040204020203" pitchFamily="34" charset="0"/>
              </a:rPr>
              <a:t>All independent variables</a:t>
            </a:r>
          </a:p>
          <a:p>
            <a:pPr lvl="1">
              <a:lnSpc>
                <a:spcPct val="150000"/>
              </a:lnSpc>
            </a:pPr>
            <a:r>
              <a:rPr lang="en-US" sz="2000" b="0" dirty="0">
                <a:solidFill>
                  <a:srgbClr val="080808"/>
                </a:solidFill>
                <a:latin typeface="Segoe UI" panose="020B0502040204020203" pitchFamily="34" charset="0"/>
                <a:cs typeface="Segoe UI" panose="020B0502040204020203" pitchFamily="34" charset="0"/>
              </a:rPr>
              <a:t> Variables selected from PCA and FA</a:t>
            </a:r>
          </a:p>
          <a:p>
            <a:pPr>
              <a:lnSpc>
                <a:spcPct val="150000"/>
              </a:lnSpc>
            </a:pPr>
            <a:r>
              <a:rPr lang="en-US" sz="2000" dirty="0">
                <a:solidFill>
                  <a:srgbClr val="080808"/>
                </a:solidFill>
                <a:latin typeface="Segoe UI" panose="020B0502040204020203" pitchFamily="34" charset="0"/>
                <a:cs typeface="Segoe UI" panose="020B0502040204020203" pitchFamily="34" charset="0"/>
              </a:rPr>
              <a:t>Model types (3):</a:t>
            </a:r>
          </a:p>
          <a:p>
            <a:pPr lvl="1">
              <a:lnSpc>
                <a:spcPct val="150000"/>
              </a:lnSpc>
            </a:pPr>
            <a:r>
              <a:rPr lang="en-US" sz="2000" b="0" dirty="0">
                <a:solidFill>
                  <a:srgbClr val="080808"/>
                </a:solidFill>
                <a:latin typeface="Segoe UI" panose="020B0502040204020203" pitchFamily="34" charset="0"/>
                <a:cs typeface="Segoe UI" panose="020B0502040204020203" pitchFamily="34" charset="0"/>
              </a:rPr>
              <a:t>Decision Trees</a:t>
            </a:r>
          </a:p>
          <a:p>
            <a:pPr lvl="1">
              <a:lnSpc>
                <a:spcPct val="150000"/>
              </a:lnSpc>
            </a:pPr>
            <a:r>
              <a:rPr lang="en-US" sz="2000" b="0" dirty="0">
                <a:solidFill>
                  <a:srgbClr val="080808"/>
                </a:solidFill>
                <a:latin typeface="Segoe UI" panose="020B0502040204020203" pitchFamily="34" charset="0"/>
                <a:cs typeface="Segoe UI" panose="020B0502040204020203" pitchFamily="34" charset="0"/>
              </a:rPr>
              <a:t>Random Forest</a:t>
            </a:r>
          </a:p>
          <a:p>
            <a:pPr lvl="1">
              <a:lnSpc>
                <a:spcPct val="150000"/>
              </a:lnSpc>
            </a:pPr>
            <a:r>
              <a:rPr lang="en-US" sz="2000" b="0" dirty="0">
                <a:solidFill>
                  <a:srgbClr val="080808"/>
                </a:solidFill>
                <a:latin typeface="Segoe UI" panose="020B0502040204020203" pitchFamily="34" charset="0"/>
                <a:cs typeface="Segoe UI" panose="020B0502040204020203" pitchFamily="34" charset="0"/>
              </a:rPr>
              <a:t>Neural Network</a:t>
            </a:r>
          </a:p>
        </p:txBody>
      </p:sp>
      <p:sp>
        <p:nvSpPr>
          <p:cNvPr id="5" name="Slide Number Placeholder 3">
            <a:extLst>
              <a:ext uri="{FF2B5EF4-FFF2-40B4-BE49-F238E27FC236}">
                <a16:creationId xmlns:a16="http://schemas.microsoft.com/office/drawing/2014/main" id="{88FBD063-AC0D-4FDE-80EC-C3BAD9108C86}"/>
              </a:ext>
            </a:extLst>
          </p:cNvPr>
          <p:cNvSpPr txBox="1">
            <a:spLocks/>
          </p:cNvSpPr>
          <p:nvPr/>
        </p:nvSpPr>
        <p:spPr>
          <a:xfrm>
            <a:off x="8388350" y="6265862"/>
            <a:ext cx="482273" cy="476250"/>
          </a:xfrm>
          <a:prstGeom prst="rect">
            <a:avLst/>
          </a:prstGeom>
        </p:spPr>
        <p:txBody>
          <a:bodyPr/>
          <a:lstStyle>
            <a:defPPr>
              <a:defRPr lang="ru-R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3A38BCDB-C700-4F90-8DD7-CB01E231D50C}" type="slidenum">
              <a:rPr lang="ru-RU" smtClean="0"/>
              <a:pPr/>
              <a:t>14</a:t>
            </a:fld>
            <a:endParaRPr lang="ru-RU"/>
          </a:p>
        </p:txBody>
      </p:sp>
    </p:spTree>
    <p:extLst>
      <p:ext uri="{BB962C8B-B14F-4D97-AF65-F5344CB8AC3E}">
        <p14:creationId xmlns:p14="http://schemas.microsoft.com/office/powerpoint/2010/main" val="2585558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0A6D0-695A-4C8A-B0C1-127871E97AA7}"/>
              </a:ext>
            </a:extLst>
          </p:cNvPr>
          <p:cNvSpPr>
            <a:spLocks noGrp="1"/>
          </p:cNvSpPr>
          <p:nvPr>
            <p:ph type="title"/>
          </p:nvPr>
        </p:nvSpPr>
        <p:spPr>
          <a:xfrm>
            <a:off x="327469" y="444107"/>
            <a:ext cx="7632700" cy="734244"/>
          </a:xfrm>
        </p:spPr>
        <p:txBody>
          <a:bodyPr/>
          <a:lstStyle/>
          <a:p>
            <a:r>
              <a:rPr lang="en-IN" b="1">
                <a:latin typeface="Segoe UI" panose="020B0502040204020203" pitchFamily="34" charset="0"/>
                <a:cs typeface="Segoe UI" panose="020B0502040204020203" pitchFamily="34" charset="0"/>
              </a:rPr>
              <a:t>Decision</a:t>
            </a:r>
            <a:r>
              <a:rPr lang="en-IN">
                <a:latin typeface="Segoe UI" panose="020B0502040204020203" pitchFamily="34" charset="0"/>
                <a:cs typeface="Segoe UI" panose="020B0502040204020203" pitchFamily="34" charset="0"/>
              </a:rPr>
              <a:t> </a:t>
            </a:r>
            <a:r>
              <a:rPr lang="en-IN" b="1">
                <a:latin typeface="Segoe UI" panose="020B0502040204020203" pitchFamily="34" charset="0"/>
                <a:cs typeface="Segoe UI" panose="020B0502040204020203" pitchFamily="34" charset="0"/>
              </a:rPr>
              <a:t>Trees</a:t>
            </a:r>
            <a:endParaRPr lang="en-US" b="1">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28565295-A5E7-4ED8-A04C-AD420F55C6FA}"/>
              </a:ext>
            </a:extLst>
          </p:cNvPr>
          <p:cNvSpPr>
            <a:spLocks noGrp="1"/>
          </p:cNvSpPr>
          <p:nvPr>
            <p:ph idx="1"/>
          </p:nvPr>
        </p:nvSpPr>
        <p:spPr>
          <a:xfrm>
            <a:off x="327469" y="1593130"/>
            <a:ext cx="6431550" cy="4820763"/>
          </a:xfrm>
        </p:spPr>
        <p:txBody>
          <a:bodyPr/>
          <a:lstStyle/>
          <a:p>
            <a:pPr>
              <a:lnSpc>
                <a:spcPct val="150000"/>
              </a:lnSpc>
            </a:pPr>
            <a:r>
              <a:rPr lang="en-US" altLang="ko-KR" sz="2000">
                <a:solidFill>
                  <a:srgbClr val="080808"/>
                </a:solidFill>
                <a:latin typeface="Segoe UI" panose="020B0502040204020203" pitchFamily="34" charset="0"/>
                <a:ea typeface="굴림" charset="-127"/>
                <a:cs typeface="Segoe UI" panose="020B0502040204020203" pitchFamily="34" charset="0"/>
              </a:rPr>
              <a:t>Data partitions based on rules</a:t>
            </a:r>
          </a:p>
          <a:p>
            <a:pPr>
              <a:lnSpc>
                <a:spcPct val="150000"/>
              </a:lnSpc>
            </a:pPr>
            <a:r>
              <a:rPr lang="en-US" altLang="ko-KR" sz="2000">
                <a:solidFill>
                  <a:srgbClr val="080808"/>
                </a:solidFill>
                <a:latin typeface="Segoe UI" panose="020B0502040204020203" pitchFamily="34" charset="0"/>
                <a:ea typeface="굴림" charset="-127"/>
                <a:cs typeface="Segoe UI" panose="020B0502040204020203" pitchFamily="34" charset="0"/>
              </a:rPr>
              <a:t>Gini Index metrics as classification criteria</a:t>
            </a:r>
          </a:p>
          <a:p>
            <a:pPr>
              <a:lnSpc>
                <a:spcPct val="150000"/>
              </a:lnSpc>
            </a:pPr>
            <a:r>
              <a:rPr lang="en-US" altLang="ko-KR" sz="2000">
                <a:solidFill>
                  <a:srgbClr val="080808"/>
                </a:solidFill>
                <a:latin typeface="Segoe UI" panose="020B0502040204020203" pitchFamily="34" charset="0"/>
                <a:ea typeface="굴림" charset="-127"/>
                <a:cs typeface="Segoe UI" panose="020B0502040204020203" pitchFamily="34" charset="0"/>
              </a:rPr>
              <a:t>Easy interpretation of results</a:t>
            </a:r>
          </a:p>
          <a:p>
            <a:pPr>
              <a:lnSpc>
                <a:spcPct val="150000"/>
              </a:lnSpc>
            </a:pPr>
            <a:r>
              <a:rPr lang="en-US" altLang="ko-KR" sz="2000">
                <a:solidFill>
                  <a:srgbClr val="080808"/>
                </a:solidFill>
                <a:latin typeface="Segoe UI" panose="020B0502040204020203" pitchFamily="34" charset="0"/>
                <a:ea typeface="굴림" charset="-127"/>
                <a:cs typeface="Segoe UI" panose="020B0502040204020203" pitchFamily="34" charset="0"/>
              </a:rPr>
              <a:t>Most important variables for classifying the defects can be achieved</a:t>
            </a:r>
          </a:p>
          <a:p>
            <a:endParaRPr lang="en-US"/>
          </a:p>
        </p:txBody>
      </p:sp>
      <p:pic>
        <p:nvPicPr>
          <p:cNvPr id="4" name="Picture 6" descr="A picture containing clock&#10;&#10;Description generated with very high confidence">
            <a:extLst>
              <a:ext uri="{FF2B5EF4-FFF2-40B4-BE49-F238E27FC236}">
                <a16:creationId xmlns:a16="http://schemas.microsoft.com/office/drawing/2014/main" id="{E188761A-F236-4CA7-933C-66257A63A793}"/>
              </a:ext>
            </a:extLst>
          </p:cNvPr>
          <p:cNvPicPr>
            <a:picLocks noChangeAspect="1"/>
          </p:cNvPicPr>
          <p:nvPr/>
        </p:nvPicPr>
        <p:blipFill>
          <a:blip r:embed="rId3"/>
          <a:stretch>
            <a:fillRect/>
          </a:stretch>
        </p:blipFill>
        <p:spPr>
          <a:xfrm>
            <a:off x="5021463" y="4083888"/>
            <a:ext cx="3280701" cy="2226310"/>
          </a:xfrm>
          <a:prstGeom prst="rect">
            <a:avLst/>
          </a:prstGeom>
        </p:spPr>
      </p:pic>
      <p:sp>
        <p:nvSpPr>
          <p:cNvPr id="5" name="Slide Number Placeholder 3">
            <a:extLst>
              <a:ext uri="{FF2B5EF4-FFF2-40B4-BE49-F238E27FC236}">
                <a16:creationId xmlns:a16="http://schemas.microsoft.com/office/drawing/2014/main" id="{0F5581EE-0D9A-4199-B5BF-71B399E6D3E4}"/>
              </a:ext>
            </a:extLst>
          </p:cNvPr>
          <p:cNvSpPr txBox="1">
            <a:spLocks/>
          </p:cNvSpPr>
          <p:nvPr/>
        </p:nvSpPr>
        <p:spPr>
          <a:xfrm>
            <a:off x="6606209" y="6235634"/>
            <a:ext cx="2133600" cy="476250"/>
          </a:xfrm>
          <a:prstGeom prst="rect">
            <a:avLst/>
          </a:prstGeom>
        </p:spPr>
        <p:txBody>
          <a:bodyPr/>
          <a:lstStyle>
            <a:defPPr>
              <a:defRPr lang="ru-R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ru-RU" dirty="0"/>
          </a:p>
        </p:txBody>
      </p:sp>
      <p:sp>
        <p:nvSpPr>
          <p:cNvPr id="6" name="Slide Number Placeholder 3">
            <a:extLst>
              <a:ext uri="{FF2B5EF4-FFF2-40B4-BE49-F238E27FC236}">
                <a16:creationId xmlns:a16="http://schemas.microsoft.com/office/drawing/2014/main" id="{1A68C7A3-CF9B-4CC2-ADB4-09E7E6A558E7}"/>
              </a:ext>
            </a:extLst>
          </p:cNvPr>
          <p:cNvSpPr txBox="1">
            <a:spLocks/>
          </p:cNvSpPr>
          <p:nvPr/>
        </p:nvSpPr>
        <p:spPr>
          <a:xfrm>
            <a:off x="8229600" y="6245225"/>
            <a:ext cx="457200" cy="466659"/>
          </a:xfrm>
          <a:prstGeom prst="rect">
            <a:avLst/>
          </a:prstGeom>
        </p:spPr>
        <p:txBody>
          <a:bodyPr/>
          <a:lstStyle>
            <a:defPPr>
              <a:defRPr lang="ru-R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3A38BCDB-C700-4F90-8DD7-CB01E231D50C}" type="slidenum">
              <a:rPr lang="ru-RU" smtClean="0"/>
              <a:pPr/>
              <a:t>15</a:t>
            </a:fld>
            <a:endParaRPr lang="ru-RU"/>
          </a:p>
        </p:txBody>
      </p:sp>
    </p:spTree>
    <p:extLst>
      <p:ext uri="{BB962C8B-B14F-4D97-AF65-F5344CB8AC3E}">
        <p14:creationId xmlns:p14="http://schemas.microsoft.com/office/powerpoint/2010/main" val="20073826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85266-1F88-4102-8B07-E9BE58C1B502}"/>
              </a:ext>
            </a:extLst>
          </p:cNvPr>
          <p:cNvSpPr>
            <a:spLocks noGrp="1"/>
          </p:cNvSpPr>
          <p:nvPr>
            <p:ph type="title"/>
          </p:nvPr>
        </p:nvSpPr>
        <p:spPr/>
        <p:txBody>
          <a:bodyPr/>
          <a:lstStyle/>
          <a:p>
            <a:r>
              <a:rPr lang="en-IN" b="1">
                <a:latin typeface="Segoe UI" panose="020B0502040204020203" pitchFamily="34" charset="0"/>
                <a:cs typeface="Segoe UI" panose="020B0502040204020203" pitchFamily="34" charset="0"/>
              </a:rPr>
              <a:t>Random Forest</a:t>
            </a:r>
            <a:endParaRPr lang="en-US" b="1">
              <a:latin typeface="Segoe UI" panose="020B0502040204020203" pitchFamily="34" charset="0"/>
              <a:cs typeface="Segoe UI" panose="020B0502040204020203" pitchFamily="34" charset="0"/>
            </a:endParaRPr>
          </a:p>
        </p:txBody>
      </p:sp>
      <p:sp>
        <p:nvSpPr>
          <p:cNvPr id="4" name="Content Placeholder 3">
            <a:extLst>
              <a:ext uri="{FF2B5EF4-FFF2-40B4-BE49-F238E27FC236}">
                <a16:creationId xmlns:a16="http://schemas.microsoft.com/office/drawing/2014/main" id="{91E3D911-ECCD-4C40-ACED-5D3436C49C51}"/>
              </a:ext>
            </a:extLst>
          </p:cNvPr>
          <p:cNvSpPr>
            <a:spLocks noGrp="1"/>
          </p:cNvSpPr>
          <p:nvPr>
            <p:ph sz="half" idx="2"/>
          </p:nvPr>
        </p:nvSpPr>
        <p:spPr>
          <a:xfrm>
            <a:off x="457200" y="1417637"/>
            <a:ext cx="7453423" cy="5255305"/>
          </a:xfrm>
        </p:spPr>
        <p:txBody>
          <a:bodyPr/>
          <a:lstStyle/>
          <a:p>
            <a:pPr>
              <a:lnSpc>
                <a:spcPct val="150000"/>
              </a:lnSpc>
            </a:pPr>
            <a:r>
              <a:rPr lang="en-US" altLang="ko-KR" sz="2000">
                <a:solidFill>
                  <a:srgbClr val="080808"/>
                </a:solidFill>
                <a:latin typeface="Segoe UI" panose="020B0502040204020203" pitchFamily="34" charset="0"/>
                <a:cs typeface="Segoe UI" panose="020B0502040204020203" pitchFamily="34" charset="0"/>
              </a:rPr>
              <a:t>Ensemble of 100 decision trees using bagging technique.</a:t>
            </a:r>
          </a:p>
          <a:p>
            <a:pPr>
              <a:lnSpc>
                <a:spcPct val="150000"/>
              </a:lnSpc>
            </a:pPr>
            <a:r>
              <a:rPr lang="en-US" altLang="ko-KR" sz="2000">
                <a:solidFill>
                  <a:srgbClr val="080808"/>
                </a:solidFill>
                <a:latin typeface="Segoe UI" panose="020B0502040204020203" pitchFamily="34" charset="0"/>
                <a:cs typeface="Segoe UI" panose="020B0502040204020203" pitchFamily="34" charset="0"/>
              </a:rPr>
              <a:t>Random sampling of training data points – trees</a:t>
            </a:r>
          </a:p>
          <a:p>
            <a:pPr>
              <a:lnSpc>
                <a:spcPct val="150000"/>
              </a:lnSpc>
            </a:pPr>
            <a:r>
              <a:rPr lang="en-US" altLang="ko-KR" sz="2000">
                <a:solidFill>
                  <a:srgbClr val="080808"/>
                </a:solidFill>
                <a:latin typeface="Segoe UI" panose="020B0502040204020203" pitchFamily="34" charset="0"/>
                <a:cs typeface="Segoe UI" panose="020B0502040204020203" pitchFamily="34" charset="0"/>
              </a:rPr>
              <a:t>Random subsets of features – nodes</a:t>
            </a:r>
          </a:p>
          <a:p>
            <a:pPr>
              <a:lnSpc>
                <a:spcPct val="150000"/>
              </a:lnSpc>
            </a:pPr>
            <a:r>
              <a:rPr lang="en-US" sz="2000">
                <a:solidFill>
                  <a:srgbClr val="080808"/>
                </a:solidFill>
                <a:latin typeface="Segoe UI" panose="020B0502040204020203" pitchFamily="34" charset="0"/>
                <a:cs typeface="Segoe UI" panose="020B0502040204020203" pitchFamily="34" charset="0"/>
              </a:rPr>
              <a:t>Advantages: Best split of data, Bootstrap sample, Lower variance, Reduces overfitting</a:t>
            </a:r>
          </a:p>
          <a:p>
            <a:pPr>
              <a:lnSpc>
                <a:spcPct val="90000"/>
              </a:lnSpc>
            </a:pPr>
            <a:endParaRPr lang="en-US" altLang="ko-KR">
              <a:latin typeface="Segoe UI" panose="020B0502040204020203" pitchFamily="34" charset="0"/>
              <a:cs typeface="Segoe UI" panose="020B0502040204020203" pitchFamily="34" charset="0"/>
            </a:endParaRPr>
          </a:p>
          <a:p>
            <a:pPr marL="0" indent="0">
              <a:buNone/>
            </a:pPr>
            <a:endParaRPr lang="en-US" altLang="ko-KR">
              <a:latin typeface="Segoe UI" panose="020B0502040204020203" pitchFamily="34" charset="0"/>
              <a:cs typeface="Segoe UI" panose="020B0502040204020203" pitchFamily="34" charset="0"/>
            </a:endParaRPr>
          </a:p>
        </p:txBody>
      </p:sp>
      <p:sp>
        <p:nvSpPr>
          <p:cNvPr id="3" name="Slide Number Placeholder 3">
            <a:extLst>
              <a:ext uri="{FF2B5EF4-FFF2-40B4-BE49-F238E27FC236}">
                <a16:creationId xmlns:a16="http://schemas.microsoft.com/office/drawing/2014/main" id="{53066E61-6361-41AC-B628-F980831DA25F}"/>
              </a:ext>
            </a:extLst>
          </p:cNvPr>
          <p:cNvSpPr txBox="1">
            <a:spLocks/>
          </p:cNvSpPr>
          <p:nvPr/>
        </p:nvSpPr>
        <p:spPr>
          <a:xfrm>
            <a:off x="8248454" y="6245225"/>
            <a:ext cx="438346" cy="466659"/>
          </a:xfrm>
          <a:prstGeom prst="rect">
            <a:avLst/>
          </a:prstGeom>
        </p:spPr>
        <p:txBody>
          <a:bodyPr/>
          <a:lstStyle>
            <a:defPPr>
              <a:defRPr lang="ru-R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3A38BCDB-C700-4F90-8DD7-CB01E231D50C}" type="slidenum">
              <a:rPr lang="ru-RU" smtClean="0"/>
              <a:pPr/>
              <a:t>16</a:t>
            </a:fld>
            <a:endParaRPr lang="ru-RU"/>
          </a:p>
        </p:txBody>
      </p:sp>
    </p:spTree>
    <p:extLst>
      <p:ext uri="{BB962C8B-B14F-4D97-AF65-F5344CB8AC3E}">
        <p14:creationId xmlns:p14="http://schemas.microsoft.com/office/powerpoint/2010/main" val="3852358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305949" y="288747"/>
            <a:ext cx="6840538" cy="649287"/>
          </a:xfrm>
        </p:spPr>
        <p:txBody>
          <a:bodyPr/>
          <a:lstStyle/>
          <a:p>
            <a:r>
              <a:rPr lang="en-US" b="1">
                <a:latin typeface="Segoe UI" panose="020B0502040204020203" pitchFamily="34" charset="0"/>
                <a:cs typeface="Segoe UI" panose="020B0502040204020203" pitchFamily="34" charset="0"/>
              </a:rPr>
              <a:t>Neural Network</a:t>
            </a:r>
            <a:endParaRPr lang="uk-UA" b="1">
              <a:latin typeface="Segoe UI" panose="020B0502040204020203" pitchFamily="34" charset="0"/>
              <a:cs typeface="Segoe UI" panose="020B0502040204020203" pitchFamily="34" charset="0"/>
            </a:endParaRPr>
          </a:p>
        </p:txBody>
      </p:sp>
      <p:sp>
        <p:nvSpPr>
          <p:cNvPr id="36867" name="Rectangle 3"/>
          <p:cNvSpPr>
            <a:spLocks noGrp="1" noChangeArrowheads="1"/>
          </p:cNvSpPr>
          <p:nvPr>
            <p:ph type="body" idx="1"/>
          </p:nvPr>
        </p:nvSpPr>
        <p:spPr>
          <a:xfrm>
            <a:off x="503950" y="1146162"/>
            <a:ext cx="8136100" cy="5565722"/>
          </a:xfrm>
        </p:spPr>
        <p:txBody>
          <a:bodyPr/>
          <a:lstStyle/>
          <a:p>
            <a:pPr>
              <a:lnSpc>
                <a:spcPct val="150000"/>
              </a:lnSpc>
            </a:pPr>
            <a:r>
              <a:rPr lang="en-US" sz="2000">
                <a:solidFill>
                  <a:srgbClr val="080808"/>
                </a:solidFill>
                <a:latin typeface="Segoe UI" panose="020B0502040204020203" pitchFamily="34" charset="0"/>
                <a:cs typeface="Segoe UI" panose="020B0502040204020203" pitchFamily="34" charset="0"/>
              </a:rPr>
              <a:t>It’s a black box model which is very difficult to interpret, increases accuracy and complexity.</a:t>
            </a:r>
          </a:p>
          <a:p>
            <a:pPr>
              <a:lnSpc>
                <a:spcPct val="150000"/>
              </a:lnSpc>
            </a:pPr>
            <a:r>
              <a:rPr lang="en-US" sz="2000">
                <a:solidFill>
                  <a:srgbClr val="080808"/>
                </a:solidFill>
                <a:latin typeface="Segoe UI" panose="020B0502040204020203" pitchFamily="34" charset="0"/>
                <a:cs typeface="Segoe UI" panose="020B0502040204020203" pitchFamily="34" charset="0"/>
              </a:rPr>
              <a:t>Hyperparameters</a:t>
            </a:r>
            <a:r>
              <a:rPr lang="en-US" sz="2000" b="1">
                <a:solidFill>
                  <a:srgbClr val="080808"/>
                </a:solidFill>
                <a:latin typeface="Segoe UI" panose="020B0502040204020203" pitchFamily="34" charset="0"/>
                <a:cs typeface="Segoe UI" panose="020B0502040204020203" pitchFamily="34" charset="0"/>
              </a:rPr>
              <a:t> </a:t>
            </a:r>
            <a:r>
              <a:rPr lang="en-US" sz="2000">
                <a:solidFill>
                  <a:srgbClr val="080808"/>
                </a:solidFill>
                <a:latin typeface="Segoe UI" panose="020B0502040204020203" pitchFamily="34" charset="0"/>
                <a:cs typeface="Segoe UI" panose="020B0502040204020203" pitchFamily="34" charset="0"/>
              </a:rPr>
              <a:t>in choosing</a:t>
            </a:r>
            <a:r>
              <a:rPr lang="en-US" sz="2000" b="1">
                <a:solidFill>
                  <a:srgbClr val="080808"/>
                </a:solidFill>
                <a:latin typeface="Segoe UI" panose="020B0502040204020203" pitchFamily="34" charset="0"/>
                <a:cs typeface="Segoe UI" panose="020B0502040204020203" pitchFamily="34" charset="0"/>
              </a:rPr>
              <a:t> </a:t>
            </a:r>
          </a:p>
          <a:p>
            <a:pPr marL="0" indent="0">
              <a:lnSpc>
                <a:spcPct val="150000"/>
              </a:lnSpc>
              <a:buNone/>
            </a:pPr>
            <a:r>
              <a:rPr lang="en-US" sz="2000" b="1">
                <a:solidFill>
                  <a:srgbClr val="080808"/>
                </a:solidFill>
                <a:latin typeface="Segoe UI" panose="020B0502040204020203" pitchFamily="34" charset="0"/>
                <a:cs typeface="Segoe UI" panose="020B0502040204020203" pitchFamily="34" charset="0"/>
              </a:rPr>
              <a:t>	</a:t>
            </a:r>
            <a:r>
              <a:rPr lang="en-US" sz="2000">
                <a:solidFill>
                  <a:srgbClr val="080808"/>
                </a:solidFill>
                <a:latin typeface="Segoe UI" panose="020B0502040204020203" pitchFamily="34" charset="0"/>
                <a:cs typeface="Segoe UI" panose="020B0502040204020203" pitchFamily="34" charset="0"/>
              </a:rPr>
              <a:t>1.Hidden Layers </a:t>
            </a:r>
          </a:p>
          <a:p>
            <a:pPr marL="0" indent="0">
              <a:lnSpc>
                <a:spcPct val="150000"/>
              </a:lnSpc>
              <a:buNone/>
            </a:pPr>
            <a:r>
              <a:rPr lang="en-US" sz="2000">
                <a:solidFill>
                  <a:srgbClr val="080808"/>
                </a:solidFill>
                <a:latin typeface="Segoe UI" panose="020B0502040204020203" pitchFamily="34" charset="0"/>
                <a:cs typeface="Segoe UI" panose="020B0502040204020203" pitchFamily="34" charset="0"/>
              </a:rPr>
              <a:t>	2.Neurons  </a:t>
            </a:r>
          </a:p>
          <a:p>
            <a:pPr marL="0" indent="0">
              <a:lnSpc>
                <a:spcPct val="150000"/>
              </a:lnSpc>
              <a:buNone/>
            </a:pPr>
            <a:r>
              <a:rPr lang="en-US" sz="2000">
                <a:solidFill>
                  <a:srgbClr val="080808"/>
                </a:solidFill>
                <a:latin typeface="Segoe UI" panose="020B0502040204020203" pitchFamily="34" charset="0"/>
                <a:cs typeface="Segoe UI" panose="020B0502040204020203" pitchFamily="34" charset="0"/>
              </a:rPr>
              <a:t>	3.Activation Functions </a:t>
            </a:r>
          </a:p>
          <a:p>
            <a:pPr>
              <a:lnSpc>
                <a:spcPct val="150000"/>
              </a:lnSpc>
            </a:pPr>
            <a:r>
              <a:rPr lang="en-US" sz="2000" b="1">
                <a:solidFill>
                  <a:srgbClr val="080808"/>
                </a:solidFill>
                <a:latin typeface="Segoe UI" panose="020B0502040204020203" pitchFamily="34" charset="0"/>
                <a:cs typeface="Segoe UI" panose="020B0502040204020203" pitchFamily="34" charset="0"/>
              </a:rPr>
              <a:t>Neural Net:</a:t>
            </a:r>
          </a:p>
          <a:p>
            <a:pPr marL="0" indent="0">
              <a:lnSpc>
                <a:spcPct val="150000"/>
              </a:lnSpc>
              <a:buNone/>
            </a:pPr>
            <a:r>
              <a:rPr lang="en-US" sz="2000" b="1">
                <a:solidFill>
                  <a:srgbClr val="080808"/>
                </a:solidFill>
                <a:latin typeface="Segoe UI" panose="020B0502040204020203" pitchFamily="34" charset="0"/>
                <a:cs typeface="Segoe UI" panose="020B0502040204020203" pitchFamily="34" charset="0"/>
              </a:rPr>
              <a:t>    </a:t>
            </a:r>
            <a:r>
              <a:rPr lang="en-US" sz="2000">
                <a:solidFill>
                  <a:srgbClr val="080808"/>
                </a:solidFill>
                <a:latin typeface="Segoe UI" panose="020B0502040204020203" pitchFamily="34" charset="0"/>
                <a:cs typeface="Segoe UI" panose="020B0502040204020203" pitchFamily="34" charset="0"/>
              </a:rPr>
              <a:t>Activation Function : </a:t>
            </a:r>
            <a:r>
              <a:rPr lang="en-US" sz="2000" err="1">
                <a:solidFill>
                  <a:srgbClr val="080808"/>
                </a:solidFill>
                <a:latin typeface="Segoe UI" panose="020B0502040204020203" pitchFamily="34" charset="0"/>
                <a:cs typeface="Segoe UI" panose="020B0502040204020203" pitchFamily="34" charset="0"/>
              </a:rPr>
              <a:t>Relu</a:t>
            </a:r>
            <a:endParaRPr lang="en-US" sz="2000">
              <a:solidFill>
                <a:srgbClr val="080808"/>
              </a:solidFill>
              <a:latin typeface="Segoe UI" panose="020B0502040204020203" pitchFamily="34" charset="0"/>
              <a:cs typeface="Segoe UI" panose="020B0502040204020203" pitchFamily="34" charset="0"/>
            </a:endParaRPr>
          </a:p>
          <a:p>
            <a:pPr marL="0" indent="0">
              <a:lnSpc>
                <a:spcPct val="150000"/>
              </a:lnSpc>
              <a:buNone/>
            </a:pPr>
            <a:r>
              <a:rPr lang="en-US" sz="2000">
                <a:solidFill>
                  <a:srgbClr val="080808"/>
                </a:solidFill>
                <a:latin typeface="Segoe UI" panose="020B0502040204020203" pitchFamily="34" charset="0"/>
                <a:cs typeface="Segoe UI" panose="020B0502040204020203" pitchFamily="34" charset="0"/>
              </a:rPr>
              <a:t>    Hidden Layers: 3  </a:t>
            </a:r>
          </a:p>
          <a:p>
            <a:pPr marL="0" indent="0">
              <a:lnSpc>
                <a:spcPct val="150000"/>
              </a:lnSpc>
              <a:buNone/>
            </a:pPr>
            <a:r>
              <a:rPr lang="en-US" sz="2000">
                <a:solidFill>
                  <a:srgbClr val="080808"/>
                </a:solidFill>
                <a:latin typeface="Segoe UI" panose="020B0502040204020203" pitchFamily="34" charset="0"/>
                <a:cs typeface="Segoe UI" panose="020B0502040204020203" pitchFamily="34" charset="0"/>
              </a:rPr>
              <a:t>    Neurons: (50,50,50)</a:t>
            </a:r>
          </a:p>
          <a:p>
            <a:pPr>
              <a:lnSpc>
                <a:spcPct val="150000"/>
              </a:lnSpc>
            </a:pPr>
            <a:r>
              <a:rPr lang="en-US" sz="2000" b="1">
                <a:solidFill>
                  <a:srgbClr val="080808"/>
                </a:solidFill>
                <a:latin typeface="Segoe UI" panose="020B0502040204020203" pitchFamily="34" charset="0"/>
                <a:cs typeface="Segoe UI" panose="020B0502040204020203" pitchFamily="34" charset="0"/>
              </a:rPr>
              <a:t>Auto Neural Net: </a:t>
            </a:r>
            <a:r>
              <a:rPr lang="en-US" sz="2000">
                <a:solidFill>
                  <a:srgbClr val="080808"/>
                </a:solidFill>
                <a:latin typeface="Segoe UI" panose="020B0502040204020203" pitchFamily="34" charset="0"/>
                <a:cs typeface="Segoe UI" panose="020B0502040204020203" pitchFamily="34" charset="0"/>
              </a:rPr>
              <a:t>Hidden Layers: 100</a:t>
            </a:r>
          </a:p>
          <a:p>
            <a:pPr>
              <a:lnSpc>
                <a:spcPct val="90000"/>
              </a:lnSpc>
            </a:pPr>
            <a:endParaRPr lang="en-US" sz="2400">
              <a:solidFill>
                <a:srgbClr val="080808"/>
              </a:solidFill>
              <a:latin typeface="Segoe UI" panose="020B0502040204020203" pitchFamily="34" charset="0"/>
              <a:cs typeface="Segoe UI" panose="020B0502040204020203" pitchFamily="34" charset="0"/>
            </a:endParaRPr>
          </a:p>
          <a:p>
            <a:pPr>
              <a:lnSpc>
                <a:spcPct val="90000"/>
              </a:lnSpc>
            </a:pPr>
            <a:endParaRPr lang="en-US" sz="2000">
              <a:solidFill>
                <a:srgbClr val="080808"/>
              </a:solidFill>
              <a:latin typeface="Segoe UI" panose="020B0502040204020203" pitchFamily="34" charset="0"/>
              <a:cs typeface="Segoe UI" panose="020B0502040204020203" pitchFamily="34" charset="0"/>
            </a:endParaRPr>
          </a:p>
          <a:p>
            <a:pPr>
              <a:lnSpc>
                <a:spcPct val="90000"/>
              </a:lnSpc>
            </a:pPr>
            <a:endParaRPr lang="en-US" sz="2000">
              <a:solidFill>
                <a:srgbClr val="080808"/>
              </a:solidFill>
              <a:latin typeface="Segoe UI" panose="020B0502040204020203" pitchFamily="34" charset="0"/>
              <a:cs typeface="Segoe UI" panose="020B0502040204020203" pitchFamily="34" charset="0"/>
            </a:endParaRPr>
          </a:p>
          <a:p>
            <a:pPr>
              <a:lnSpc>
                <a:spcPct val="90000"/>
              </a:lnSpc>
            </a:pPr>
            <a:endParaRPr lang="en-US" sz="2000">
              <a:solidFill>
                <a:srgbClr val="080808"/>
              </a:solidFill>
              <a:latin typeface="Segoe UI" panose="020B0502040204020203" pitchFamily="34" charset="0"/>
              <a:cs typeface="Segoe UI" panose="020B0502040204020203" pitchFamily="34" charset="0"/>
            </a:endParaRPr>
          </a:p>
          <a:p>
            <a:pPr>
              <a:lnSpc>
                <a:spcPct val="90000"/>
              </a:lnSpc>
            </a:pPr>
            <a:endParaRPr lang="en-US" sz="2000">
              <a:solidFill>
                <a:srgbClr val="080808"/>
              </a:solidFill>
              <a:latin typeface="Segoe UI" panose="020B0502040204020203" pitchFamily="34" charset="0"/>
              <a:cs typeface="Segoe UI" panose="020B0502040204020203" pitchFamily="34" charset="0"/>
            </a:endParaRPr>
          </a:p>
          <a:p>
            <a:pPr>
              <a:lnSpc>
                <a:spcPct val="90000"/>
              </a:lnSpc>
            </a:pPr>
            <a:endParaRPr lang="en-US" sz="2000">
              <a:solidFill>
                <a:srgbClr val="080808"/>
              </a:solidFill>
              <a:latin typeface="Segoe UI" panose="020B0502040204020203" pitchFamily="34" charset="0"/>
              <a:cs typeface="Segoe UI" panose="020B0502040204020203" pitchFamily="34" charset="0"/>
            </a:endParaRPr>
          </a:p>
          <a:p>
            <a:pPr>
              <a:lnSpc>
                <a:spcPct val="90000"/>
              </a:lnSpc>
            </a:pPr>
            <a:endParaRPr lang="uk-UA" sz="2000">
              <a:solidFill>
                <a:srgbClr val="080808"/>
              </a:solidFill>
              <a:latin typeface="Segoe UI" panose="020B0502040204020203" pitchFamily="34" charset="0"/>
              <a:cs typeface="Segoe UI" panose="020B0502040204020203" pitchFamily="34" charset="0"/>
            </a:endParaRPr>
          </a:p>
        </p:txBody>
      </p:sp>
      <p:sp>
        <p:nvSpPr>
          <p:cNvPr id="4" name="Slide Number Placeholder 3">
            <a:extLst>
              <a:ext uri="{FF2B5EF4-FFF2-40B4-BE49-F238E27FC236}">
                <a16:creationId xmlns:a16="http://schemas.microsoft.com/office/drawing/2014/main" id="{43726B8E-3225-421C-B106-D119AEB85EE7}"/>
              </a:ext>
            </a:extLst>
          </p:cNvPr>
          <p:cNvSpPr txBox="1">
            <a:spLocks/>
          </p:cNvSpPr>
          <p:nvPr/>
        </p:nvSpPr>
        <p:spPr>
          <a:xfrm>
            <a:off x="8229601" y="6245225"/>
            <a:ext cx="457200" cy="466659"/>
          </a:xfrm>
          <a:prstGeom prst="rect">
            <a:avLst/>
          </a:prstGeom>
        </p:spPr>
        <p:txBody>
          <a:bodyPr/>
          <a:lstStyle>
            <a:defPPr>
              <a:defRPr lang="ru-R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3A38BCDB-C700-4F90-8DD7-CB01E231D50C}" type="slidenum">
              <a:rPr lang="ru-RU" smtClean="0"/>
              <a:pPr/>
              <a:t>17</a:t>
            </a:fld>
            <a:endParaRPr lang="ru-RU"/>
          </a:p>
        </p:txBody>
      </p:sp>
    </p:spTree>
    <p:extLst>
      <p:ext uri="{BB962C8B-B14F-4D97-AF65-F5344CB8AC3E}">
        <p14:creationId xmlns:p14="http://schemas.microsoft.com/office/powerpoint/2010/main" val="1099720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1813885" y="2857500"/>
            <a:ext cx="6851650" cy="1143000"/>
          </a:xfrm>
        </p:spPr>
        <p:txBody>
          <a:bodyPr/>
          <a:lstStyle/>
          <a:p>
            <a:r>
              <a:rPr lang="en-US">
                <a:latin typeface="Segoe UI" panose="020B0502040204020203" pitchFamily="34" charset="0"/>
                <a:cs typeface="Segoe UI" panose="020B0502040204020203" pitchFamily="34" charset="0"/>
              </a:rPr>
              <a:t>Results &amp; Assessments</a:t>
            </a:r>
            <a:endParaRPr lang="ru-RU">
              <a:latin typeface="Segoe UI" panose="020B0502040204020203" pitchFamily="34" charset="0"/>
              <a:cs typeface="Segoe UI" panose="020B0502040204020203" pitchFamily="34" charset="0"/>
            </a:endParaRPr>
          </a:p>
        </p:txBody>
      </p:sp>
      <p:sp>
        <p:nvSpPr>
          <p:cNvPr id="2" name="Slide Number Placeholder 1">
            <a:extLst>
              <a:ext uri="{FF2B5EF4-FFF2-40B4-BE49-F238E27FC236}">
                <a16:creationId xmlns:a16="http://schemas.microsoft.com/office/drawing/2014/main" id="{72230095-FD61-41D5-AEF2-8304C774D66E}"/>
              </a:ext>
            </a:extLst>
          </p:cNvPr>
          <p:cNvSpPr>
            <a:spLocks noGrp="1"/>
          </p:cNvSpPr>
          <p:nvPr>
            <p:ph type="sldNum" sz="quarter" idx="12"/>
          </p:nvPr>
        </p:nvSpPr>
        <p:spPr>
          <a:xfrm>
            <a:off x="8229600" y="6245225"/>
            <a:ext cx="457200" cy="476250"/>
          </a:xfrm>
        </p:spPr>
        <p:txBody>
          <a:bodyPr/>
          <a:lstStyle/>
          <a:p>
            <a:fld id="{3A38BCDB-C700-4F90-8DD7-CB01E231D50C}" type="slidenum">
              <a:rPr lang="ru-RU" smtClean="0"/>
              <a:pPr/>
              <a:t>18</a:t>
            </a:fld>
            <a:endParaRPr lang="ru-RU"/>
          </a:p>
        </p:txBody>
      </p:sp>
    </p:spTree>
    <p:extLst>
      <p:ext uri="{BB962C8B-B14F-4D97-AF65-F5344CB8AC3E}">
        <p14:creationId xmlns:p14="http://schemas.microsoft.com/office/powerpoint/2010/main" val="1387806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B4E91-BB3B-42EF-B51A-81CC35DEC3F6}"/>
              </a:ext>
            </a:extLst>
          </p:cNvPr>
          <p:cNvSpPr>
            <a:spLocks noGrp="1"/>
          </p:cNvSpPr>
          <p:nvPr>
            <p:ph type="title"/>
          </p:nvPr>
        </p:nvSpPr>
        <p:spPr>
          <a:xfrm>
            <a:off x="755650" y="115888"/>
            <a:ext cx="7632700" cy="770232"/>
          </a:xfrm>
        </p:spPr>
        <p:txBody>
          <a:bodyPr/>
          <a:lstStyle/>
          <a:p>
            <a:r>
              <a:rPr lang="en-IN" b="1">
                <a:latin typeface="Segoe UI" panose="020B0502040204020203" pitchFamily="34" charset="0"/>
                <a:cs typeface="Segoe UI" panose="020B0502040204020203" pitchFamily="34" charset="0"/>
              </a:rPr>
              <a:t>Results</a:t>
            </a:r>
            <a:endParaRPr lang="en-US" b="1">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C1CCCAAC-11C7-4760-9FE9-DFE7A109DA22}"/>
              </a:ext>
            </a:extLst>
          </p:cNvPr>
          <p:cNvSpPr>
            <a:spLocks noGrp="1"/>
          </p:cNvSpPr>
          <p:nvPr>
            <p:ph idx="1"/>
          </p:nvPr>
        </p:nvSpPr>
        <p:spPr>
          <a:xfrm>
            <a:off x="507577" y="903950"/>
            <a:ext cx="7488237" cy="2766260"/>
          </a:xfrm>
        </p:spPr>
        <p:txBody>
          <a:bodyPr/>
          <a:lstStyle/>
          <a:p>
            <a:r>
              <a:rPr lang="en-IN" sz="2000">
                <a:solidFill>
                  <a:srgbClr val="080808"/>
                </a:solidFill>
                <a:latin typeface="Segoe UI" panose="020B0502040204020203" pitchFamily="34" charset="0"/>
                <a:cs typeface="Segoe UI" panose="020B0502040204020203" pitchFamily="34" charset="0"/>
              </a:rPr>
              <a:t>Decision Trees Important Variables</a:t>
            </a:r>
          </a:p>
          <a:p>
            <a:endParaRPr lang="en-US"/>
          </a:p>
        </p:txBody>
      </p:sp>
      <p:sp>
        <p:nvSpPr>
          <p:cNvPr id="4" name="TextBox 3">
            <a:extLst>
              <a:ext uri="{FF2B5EF4-FFF2-40B4-BE49-F238E27FC236}">
                <a16:creationId xmlns:a16="http://schemas.microsoft.com/office/drawing/2014/main" id="{899537A0-6FF1-4304-8532-FC57AF2BE401}"/>
              </a:ext>
            </a:extLst>
          </p:cNvPr>
          <p:cNvSpPr txBox="1"/>
          <p:nvPr/>
        </p:nvSpPr>
        <p:spPr>
          <a:xfrm>
            <a:off x="900682" y="1491434"/>
            <a:ext cx="2862289" cy="923330"/>
          </a:xfrm>
          <a:prstGeom prst="rect">
            <a:avLst/>
          </a:prstGeom>
          <a:noFill/>
        </p:spPr>
        <p:txBody>
          <a:bodyPr wrap="square" rtlCol="0">
            <a:spAutoFit/>
          </a:bodyPr>
          <a:lstStyle/>
          <a:p>
            <a:r>
              <a:rPr lang="en-US">
                <a:highlight>
                  <a:srgbClr val="C0C0C0"/>
                </a:highlight>
              </a:rPr>
              <a:t>Model 1</a:t>
            </a:r>
            <a:r>
              <a:rPr lang="en-US">
                <a:highlight>
                  <a:srgbClr val="C0C0C0"/>
                </a:highlight>
                <a:sym typeface="Wingdings" panose="05000000000000000000" pitchFamily="2" charset="2"/>
              </a:rPr>
              <a:t>:</a:t>
            </a:r>
            <a:r>
              <a:rPr lang="en-US">
                <a:sym typeface="Wingdings" panose="05000000000000000000" pitchFamily="2" charset="2"/>
              </a:rPr>
              <a:t> </a:t>
            </a:r>
            <a:r>
              <a:rPr lang="en-US">
                <a:solidFill>
                  <a:srgbClr val="080808"/>
                </a:solidFill>
                <a:latin typeface="Segoe UI" panose="020B0502040204020203" pitchFamily="34" charset="0"/>
                <a:cs typeface="Segoe UI" panose="020B0502040204020203" pitchFamily="34" charset="0"/>
                <a:sym typeface="Wingdings" panose="05000000000000000000" pitchFamily="2" charset="2"/>
              </a:rPr>
              <a:t>(Before PCA)</a:t>
            </a:r>
            <a:endParaRPr lang="en-US">
              <a:solidFill>
                <a:srgbClr val="080808"/>
              </a:solidFill>
              <a:latin typeface="Segoe UI" panose="020B0502040204020203" pitchFamily="34" charset="0"/>
              <a:cs typeface="Segoe UI" panose="020B0502040204020203" pitchFamily="34" charset="0"/>
            </a:endParaRPr>
          </a:p>
          <a:p>
            <a:r>
              <a:rPr lang="en-US">
                <a:solidFill>
                  <a:srgbClr val="080808"/>
                </a:solidFill>
                <a:latin typeface="Segoe UI" panose="020B0502040204020203" pitchFamily="34" charset="0"/>
                <a:cs typeface="Segoe UI" panose="020B0502040204020203" pitchFamily="34" charset="0"/>
              </a:rPr>
              <a:t>17 Independent variables</a:t>
            </a:r>
          </a:p>
          <a:p>
            <a:r>
              <a:rPr lang="en-US">
                <a:solidFill>
                  <a:srgbClr val="080808"/>
                </a:solidFill>
                <a:latin typeface="Segoe UI" panose="020B0502040204020203" pitchFamily="34" charset="0"/>
                <a:cs typeface="Segoe UI" panose="020B0502040204020203" pitchFamily="34" charset="0"/>
              </a:rPr>
              <a:t>Important Variables:</a:t>
            </a:r>
          </a:p>
        </p:txBody>
      </p:sp>
      <p:sp>
        <p:nvSpPr>
          <p:cNvPr id="5" name="TextBox 4">
            <a:extLst>
              <a:ext uri="{FF2B5EF4-FFF2-40B4-BE49-F238E27FC236}">
                <a16:creationId xmlns:a16="http://schemas.microsoft.com/office/drawing/2014/main" id="{D7D32DD9-9C7C-4E4C-9294-455740F6C959}"/>
              </a:ext>
            </a:extLst>
          </p:cNvPr>
          <p:cNvSpPr txBox="1"/>
          <p:nvPr/>
        </p:nvSpPr>
        <p:spPr>
          <a:xfrm>
            <a:off x="3791516" y="1491434"/>
            <a:ext cx="3456384" cy="923330"/>
          </a:xfrm>
          <a:prstGeom prst="rect">
            <a:avLst/>
          </a:prstGeom>
          <a:noFill/>
        </p:spPr>
        <p:txBody>
          <a:bodyPr wrap="square" rtlCol="0">
            <a:spAutoFit/>
          </a:bodyPr>
          <a:lstStyle/>
          <a:p>
            <a:r>
              <a:rPr lang="en-US">
                <a:highlight>
                  <a:srgbClr val="C0C0C0"/>
                </a:highlight>
              </a:rPr>
              <a:t>Model 2:</a:t>
            </a:r>
            <a:r>
              <a:rPr lang="en-US"/>
              <a:t> </a:t>
            </a:r>
            <a:r>
              <a:rPr lang="en-US">
                <a:solidFill>
                  <a:srgbClr val="080808"/>
                </a:solidFill>
                <a:latin typeface="Segoe UI" panose="020B0502040204020203" pitchFamily="34" charset="0"/>
                <a:cs typeface="Segoe UI" panose="020B0502040204020203" pitchFamily="34" charset="0"/>
              </a:rPr>
              <a:t>(After PCA)</a:t>
            </a:r>
          </a:p>
          <a:p>
            <a:r>
              <a:rPr lang="en-US">
                <a:solidFill>
                  <a:srgbClr val="080808"/>
                </a:solidFill>
                <a:latin typeface="Segoe UI" panose="020B0502040204020203" pitchFamily="34" charset="0"/>
                <a:cs typeface="Segoe UI" panose="020B0502040204020203" pitchFamily="34" charset="0"/>
              </a:rPr>
              <a:t>9 Independent variables</a:t>
            </a:r>
          </a:p>
          <a:p>
            <a:r>
              <a:rPr lang="en-US">
                <a:solidFill>
                  <a:srgbClr val="080808"/>
                </a:solidFill>
                <a:latin typeface="Segoe UI" panose="020B0502040204020203" pitchFamily="34" charset="0"/>
                <a:cs typeface="Segoe UI" panose="020B0502040204020203" pitchFamily="34" charset="0"/>
              </a:rPr>
              <a:t>Important Variables:</a:t>
            </a:r>
          </a:p>
        </p:txBody>
      </p:sp>
      <p:pic>
        <p:nvPicPr>
          <p:cNvPr id="6" name="Picture 5">
            <a:extLst>
              <a:ext uri="{FF2B5EF4-FFF2-40B4-BE49-F238E27FC236}">
                <a16:creationId xmlns:a16="http://schemas.microsoft.com/office/drawing/2014/main" id="{76BB7BA8-1FF9-451D-82BC-52B80307BC29}"/>
              </a:ext>
            </a:extLst>
          </p:cNvPr>
          <p:cNvPicPr>
            <a:picLocks noChangeAspect="1"/>
          </p:cNvPicPr>
          <p:nvPr/>
        </p:nvPicPr>
        <p:blipFill>
          <a:blip r:embed="rId2"/>
          <a:stretch>
            <a:fillRect/>
          </a:stretch>
        </p:blipFill>
        <p:spPr>
          <a:xfrm>
            <a:off x="900682" y="2568861"/>
            <a:ext cx="2416849" cy="1101349"/>
          </a:xfrm>
          <a:prstGeom prst="rect">
            <a:avLst/>
          </a:prstGeom>
        </p:spPr>
      </p:pic>
      <p:pic>
        <p:nvPicPr>
          <p:cNvPr id="7" name="Picture 6">
            <a:extLst>
              <a:ext uri="{FF2B5EF4-FFF2-40B4-BE49-F238E27FC236}">
                <a16:creationId xmlns:a16="http://schemas.microsoft.com/office/drawing/2014/main" id="{7C856DEE-B9C9-4D6D-88F0-432F36BD426E}"/>
              </a:ext>
            </a:extLst>
          </p:cNvPr>
          <p:cNvPicPr>
            <a:picLocks noChangeAspect="1"/>
          </p:cNvPicPr>
          <p:nvPr/>
        </p:nvPicPr>
        <p:blipFill>
          <a:blip r:embed="rId3"/>
          <a:stretch>
            <a:fillRect/>
          </a:stretch>
        </p:blipFill>
        <p:spPr>
          <a:xfrm>
            <a:off x="3869530" y="2568860"/>
            <a:ext cx="2365861" cy="1101349"/>
          </a:xfrm>
          <a:prstGeom prst="rect">
            <a:avLst/>
          </a:prstGeom>
        </p:spPr>
      </p:pic>
      <p:sp>
        <p:nvSpPr>
          <p:cNvPr id="8" name="Content Placeholder 2">
            <a:extLst>
              <a:ext uri="{FF2B5EF4-FFF2-40B4-BE49-F238E27FC236}">
                <a16:creationId xmlns:a16="http://schemas.microsoft.com/office/drawing/2014/main" id="{9233359B-8F49-4137-AA7B-513C2D651C59}"/>
              </a:ext>
            </a:extLst>
          </p:cNvPr>
          <p:cNvSpPr txBox="1">
            <a:spLocks/>
          </p:cNvSpPr>
          <p:nvPr/>
        </p:nvSpPr>
        <p:spPr bwMode="auto">
          <a:xfrm>
            <a:off x="507577" y="3761517"/>
            <a:ext cx="7488237" cy="276626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chemeClr val="bg2"/>
                </a:solidFill>
                <a:latin typeface="+mn-lt"/>
                <a:ea typeface="+mn-ea"/>
                <a:cs typeface="+mn-cs"/>
              </a:defRPr>
            </a:lvl1pPr>
            <a:lvl2pPr marL="742950" indent="-285750" algn="l" rtl="0" fontAlgn="base">
              <a:spcBef>
                <a:spcPct val="20000"/>
              </a:spcBef>
              <a:spcAft>
                <a:spcPct val="0"/>
              </a:spcAft>
              <a:buChar char="–"/>
              <a:defRPr sz="2400" b="1">
                <a:solidFill>
                  <a:schemeClr val="bg2"/>
                </a:solidFill>
                <a:latin typeface="+mn-lt"/>
              </a:defRPr>
            </a:lvl2pPr>
            <a:lvl3pPr marL="1143000" indent="-228600" algn="l" rtl="0" fontAlgn="base">
              <a:spcBef>
                <a:spcPct val="20000"/>
              </a:spcBef>
              <a:spcAft>
                <a:spcPct val="0"/>
              </a:spcAft>
              <a:buChar char="•"/>
              <a:defRPr sz="2400">
                <a:solidFill>
                  <a:schemeClr val="bg2"/>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IN" sz="2000" kern="0">
                <a:solidFill>
                  <a:srgbClr val="080808"/>
                </a:solidFill>
                <a:latin typeface="Segoe UI" panose="020B0502040204020203" pitchFamily="34" charset="0"/>
                <a:cs typeface="Segoe UI" panose="020B0502040204020203" pitchFamily="34" charset="0"/>
              </a:rPr>
              <a:t>Random Forest Important Variables</a:t>
            </a:r>
          </a:p>
          <a:p>
            <a:pPr marL="0" indent="0">
              <a:buNone/>
            </a:pPr>
            <a:endParaRPr lang="en-US" kern="0"/>
          </a:p>
        </p:txBody>
      </p:sp>
      <p:pic>
        <p:nvPicPr>
          <p:cNvPr id="9" name="Picture 8">
            <a:extLst>
              <a:ext uri="{FF2B5EF4-FFF2-40B4-BE49-F238E27FC236}">
                <a16:creationId xmlns:a16="http://schemas.microsoft.com/office/drawing/2014/main" id="{2E063089-CD62-48F7-A01D-9ECB6B6F27C5}"/>
              </a:ext>
            </a:extLst>
          </p:cNvPr>
          <p:cNvPicPr>
            <a:picLocks noChangeAspect="1"/>
          </p:cNvPicPr>
          <p:nvPr/>
        </p:nvPicPr>
        <p:blipFill>
          <a:blip r:embed="rId4"/>
          <a:stretch>
            <a:fillRect/>
          </a:stretch>
        </p:blipFill>
        <p:spPr>
          <a:xfrm>
            <a:off x="1148186" y="4506988"/>
            <a:ext cx="4040188" cy="1929482"/>
          </a:xfrm>
          <a:prstGeom prst="rect">
            <a:avLst/>
          </a:prstGeom>
          <a:noFill/>
        </p:spPr>
      </p:pic>
      <p:sp>
        <p:nvSpPr>
          <p:cNvPr id="10" name="Slide Number Placeholder 3">
            <a:extLst>
              <a:ext uri="{FF2B5EF4-FFF2-40B4-BE49-F238E27FC236}">
                <a16:creationId xmlns:a16="http://schemas.microsoft.com/office/drawing/2014/main" id="{28FCCE41-A84D-4E50-B311-77CE6F2633A2}"/>
              </a:ext>
            </a:extLst>
          </p:cNvPr>
          <p:cNvSpPr txBox="1">
            <a:spLocks/>
          </p:cNvSpPr>
          <p:nvPr/>
        </p:nvSpPr>
        <p:spPr>
          <a:xfrm>
            <a:off x="8239027" y="6245225"/>
            <a:ext cx="447773" cy="466659"/>
          </a:xfrm>
          <a:prstGeom prst="rect">
            <a:avLst/>
          </a:prstGeom>
        </p:spPr>
        <p:txBody>
          <a:bodyPr/>
          <a:lstStyle>
            <a:defPPr>
              <a:defRPr lang="ru-R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3A38BCDB-C700-4F90-8DD7-CB01E231D50C}" type="slidenum">
              <a:rPr lang="ru-RU" smtClean="0"/>
              <a:pPr/>
              <a:t>19</a:t>
            </a:fld>
            <a:endParaRPr lang="ru-RU"/>
          </a:p>
        </p:txBody>
      </p:sp>
    </p:spTree>
    <p:extLst>
      <p:ext uri="{BB962C8B-B14F-4D97-AF65-F5344CB8AC3E}">
        <p14:creationId xmlns:p14="http://schemas.microsoft.com/office/powerpoint/2010/main" val="1039564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1D20A-AC91-40FB-9DD8-135D001E5EFD}"/>
              </a:ext>
            </a:extLst>
          </p:cNvPr>
          <p:cNvSpPr>
            <a:spLocks noGrp="1"/>
          </p:cNvSpPr>
          <p:nvPr>
            <p:ph type="title"/>
          </p:nvPr>
        </p:nvSpPr>
        <p:spPr>
          <a:xfrm>
            <a:off x="183713" y="706097"/>
            <a:ext cx="6939116" cy="762491"/>
          </a:xfrm>
        </p:spPr>
        <p:txBody>
          <a:bodyPr>
            <a:normAutofit/>
          </a:bodyPr>
          <a:lstStyle/>
          <a:p>
            <a:r>
              <a:rPr lang="en-IN" sz="3600" b="1">
                <a:latin typeface="Segoe UI" panose="020B0502040204020203" pitchFamily="34" charset="0"/>
                <a:ea typeface="Verdana" panose="020B0604030504040204" pitchFamily="34" charset="0"/>
                <a:cs typeface="Segoe UI" panose="020B0502040204020203" pitchFamily="34" charset="0"/>
              </a:rPr>
              <a:t>V</a:t>
            </a:r>
            <a:r>
              <a:rPr lang="en-US" sz="3600" b="1" err="1">
                <a:latin typeface="Segoe UI" panose="020B0502040204020203" pitchFamily="34" charset="0"/>
                <a:ea typeface="Verdana" panose="020B0604030504040204" pitchFamily="34" charset="0"/>
                <a:cs typeface="Segoe UI" panose="020B0502040204020203" pitchFamily="34" charset="0"/>
              </a:rPr>
              <a:t>oid</a:t>
            </a:r>
            <a:r>
              <a:rPr lang="en-US" sz="3600" b="1">
                <a:latin typeface="Segoe UI" panose="020B0502040204020203" pitchFamily="34" charset="0"/>
                <a:ea typeface="Verdana" panose="020B0604030504040204" pitchFamily="34" charset="0"/>
                <a:cs typeface="Segoe UI" panose="020B0502040204020203" pitchFamily="34" charset="0"/>
              </a:rPr>
              <a:t> Programmers</a:t>
            </a:r>
            <a:endParaRPr lang="en-US" sz="3600">
              <a:latin typeface="Segoe UI" panose="020B0502040204020203" pitchFamily="34" charset="0"/>
              <a:ea typeface="Verdana" panose="020B0604030504040204" pitchFamily="34" charset="0"/>
              <a:cs typeface="Segoe UI" panose="020B0502040204020203" pitchFamily="34" charset="0"/>
            </a:endParaRPr>
          </a:p>
        </p:txBody>
      </p:sp>
      <p:sp>
        <p:nvSpPr>
          <p:cNvPr id="8" name="TextBox 7">
            <a:extLst>
              <a:ext uri="{FF2B5EF4-FFF2-40B4-BE49-F238E27FC236}">
                <a16:creationId xmlns:a16="http://schemas.microsoft.com/office/drawing/2014/main" id="{5FE790DD-2AB7-48ED-9A01-D3E936620F12}"/>
              </a:ext>
            </a:extLst>
          </p:cNvPr>
          <p:cNvSpPr txBox="1"/>
          <p:nvPr/>
        </p:nvSpPr>
        <p:spPr>
          <a:xfrm>
            <a:off x="2485544" y="4872431"/>
            <a:ext cx="2057400" cy="53091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500" b="1">
                <a:solidFill>
                  <a:srgbClr val="191B0E"/>
                </a:solidFill>
              </a:rPr>
              <a:t>Monish </a:t>
            </a:r>
            <a:r>
              <a:rPr lang="en-US" sz="1500" b="1" noProof="1">
                <a:solidFill>
                  <a:srgbClr val="191B0E"/>
                </a:solidFill>
              </a:rPr>
              <a:t>Vallamkonda</a:t>
            </a:r>
          </a:p>
          <a:p>
            <a:pPr algn="ctr"/>
            <a:r>
              <a:rPr lang="en-US" sz="1500">
                <a:solidFill>
                  <a:srgbClr val="191B0E"/>
                </a:solidFill>
              </a:rPr>
              <a:t>Project Manger</a:t>
            </a:r>
            <a:endParaRPr lang="en-US" sz="1500">
              <a:solidFill>
                <a:srgbClr val="191B0E"/>
              </a:solidFill>
              <a:cs typeface="Calibri"/>
            </a:endParaRPr>
          </a:p>
        </p:txBody>
      </p:sp>
      <p:sp>
        <p:nvSpPr>
          <p:cNvPr id="9" name="TextBox 8">
            <a:extLst>
              <a:ext uri="{FF2B5EF4-FFF2-40B4-BE49-F238E27FC236}">
                <a16:creationId xmlns:a16="http://schemas.microsoft.com/office/drawing/2014/main" id="{85DAB695-7E49-4F33-9840-D0E36C4BC505}"/>
              </a:ext>
            </a:extLst>
          </p:cNvPr>
          <p:cNvSpPr txBox="1"/>
          <p:nvPr/>
        </p:nvSpPr>
        <p:spPr>
          <a:xfrm>
            <a:off x="4746734" y="4877873"/>
            <a:ext cx="2057400" cy="53091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500" b="1">
                <a:solidFill>
                  <a:srgbClr val="080808"/>
                </a:solidFill>
              </a:rPr>
              <a:t>Nikhil </a:t>
            </a:r>
            <a:r>
              <a:rPr lang="en-US" sz="1500" b="1" err="1">
                <a:solidFill>
                  <a:srgbClr val="080808"/>
                </a:solidFill>
              </a:rPr>
              <a:t>Gunti</a:t>
            </a:r>
            <a:endParaRPr lang="en-US" sz="1500" b="1">
              <a:solidFill>
                <a:srgbClr val="080808"/>
              </a:solidFill>
              <a:cs typeface="Calibri"/>
            </a:endParaRPr>
          </a:p>
          <a:p>
            <a:pPr algn="ctr"/>
            <a:r>
              <a:rPr lang="en-US" sz="1500">
                <a:solidFill>
                  <a:srgbClr val="080808"/>
                </a:solidFill>
              </a:rPr>
              <a:t>Data Scientist </a:t>
            </a:r>
          </a:p>
        </p:txBody>
      </p:sp>
      <p:sp>
        <p:nvSpPr>
          <p:cNvPr id="11" name="Subtitle 2">
            <a:extLst>
              <a:ext uri="{FF2B5EF4-FFF2-40B4-BE49-F238E27FC236}">
                <a16:creationId xmlns:a16="http://schemas.microsoft.com/office/drawing/2014/main" id="{34421F10-84E4-4888-891E-26AC83784451}"/>
              </a:ext>
            </a:extLst>
          </p:cNvPr>
          <p:cNvSpPr>
            <a:spLocks noGrp="1"/>
          </p:cNvSpPr>
          <p:nvPr/>
        </p:nvSpPr>
        <p:spPr>
          <a:xfrm>
            <a:off x="183713" y="4883879"/>
            <a:ext cx="2163423" cy="622890"/>
          </a:xfrm>
          <a:prstGeom prst="rect">
            <a:avLst/>
          </a:prstGeom>
        </p:spPr>
        <p:txBody>
          <a:bodyPr vert="horz" lIns="68580" tIns="34290" rIns="68580" bIns="34290" rtlCol="0" anchor="t">
            <a:normAutofit fontScale="92500"/>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342900"/>
            <a:r>
              <a:rPr lang="en-US" sz="1500" b="1" noProof="1">
                <a:solidFill>
                  <a:srgbClr val="080808"/>
                </a:solidFill>
              </a:rPr>
              <a:t>Maruthi </a:t>
            </a:r>
            <a:r>
              <a:rPr lang="en-US" sz="1500" b="1">
                <a:solidFill>
                  <a:srgbClr val="080808"/>
                </a:solidFill>
                <a:latin typeface="+mj-lt"/>
              </a:rPr>
              <a:t>Sankar</a:t>
            </a:r>
            <a:r>
              <a:rPr lang="en-US" sz="1500" b="1">
                <a:solidFill>
                  <a:srgbClr val="080808"/>
                </a:solidFill>
              </a:rPr>
              <a:t> </a:t>
            </a:r>
            <a:r>
              <a:rPr lang="en-US" sz="1500" b="1" err="1">
                <a:solidFill>
                  <a:srgbClr val="080808"/>
                </a:solidFill>
              </a:rPr>
              <a:t>Nanduri</a:t>
            </a:r>
            <a:endParaRPr lang="en-US" sz="1350" b="1">
              <a:solidFill>
                <a:srgbClr val="080808"/>
              </a:solidFill>
            </a:endParaRPr>
          </a:p>
          <a:p>
            <a:pPr algn="ctr" defTabSz="342900"/>
            <a:r>
              <a:rPr lang="en-US" sz="1600">
                <a:solidFill>
                  <a:srgbClr val="080808"/>
                </a:solidFill>
                <a:latin typeface="Arial" panose="020B0604020202020204" pitchFamily="34" charset="0"/>
                <a:cs typeface="Arial" panose="020B0604020202020204" pitchFamily="34" charset="0"/>
              </a:rPr>
              <a:t>Analyst</a:t>
            </a:r>
          </a:p>
        </p:txBody>
      </p:sp>
      <p:pic>
        <p:nvPicPr>
          <p:cNvPr id="12" name="Picture 6" descr="A person wearing a suit and tie&#10;&#10;Description generated with very high confidence">
            <a:extLst>
              <a:ext uri="{FF2B5EF4-FFF2-40B4-BE49-F238E27FC236}">
                <a16:creationId xmlns:a16="http://schemas.microsoft.com/office/drawing/2014/main" id="{3F1BE195-94B7-4E49-A799-CF9135EAE87C}"/>
              </a:ext>
            </a:extLst>
          </p:cNvPr>
          <p:cNvPicPr>
            <a:picLocks noChangeAspect="1"/>
          </p:cNvPicPr>
          <p:nvPr/>
        </p:nvPicPr>
        <p:blipFill rotWithShape="1">
          <a:blip r:embed="rId2"/>
          <a:srcRect t="4405" r="-665" b="27973"/>
          <a:stretch/>
        </p:blipFill>
        <p:spPr>
          <a:xfrm>
            <a:off x="2430957" y="2580761"/>
            <a:ext cx="2207458" cy="2209763"/>
          </a:xfrm>
          <a:prstGeom prst="rect">
            <a:avLst/>
          </a:prstGeom>
        </p:spPr>
      </p:pic>
      <p:pic>
        <p:nvPicPr>
          <p:cNvPr id="13" name="Picture 6" descr="A person wearing a suit and tie&#10;&#10;Description generated with very high confidence">
            <a:extLst>
              <a:ext uri="{FF2B5EF4-FFF2-40B4-BE49-F238E27FC236}">
                <a16:creationId xmlns:a16="http://schemas.microsoft.com/office/drawing/2014/main" id="{EEC252D9-DC49-49D6-B671-CC2AE2A7CC0A}"/>
              </a:ext>
            </a:extLst>
          </p:cNvPr>
          <p:cNvPicPr>
            <a:picLocks noChangeAspect="1"/>
          </p:cNvPicPr>
          <p:nvPr/>
        </p:nvPicPr>
        <p:blipFill rotWithShape="1">
          <a:blip r:embed="rId3"/>
          <a:srcRect l="-169" t="3857" r="213" b="9554"/>
          <a:stretch/>
        </p:blipFill>
        <p:spPr>
          <a:xfrm>
            <a:off x="57462" y="2574089"/>
            <a:ext cx="2221670" cy="2223105"/>
          </a:xfrm>
          <a:prstGeom prst="rect">
            <a:avLst/>
          </a:prstGeom>
        </p:spPr>
      </p:pic>
      <p:pic>
        <p:nvPicPr>
          <p:cNvPr id="14" name="Picture 12">
            <a:extLst>
              <a:ext uri="{FF2B5EF4-FFF2-40B4-BE49-F238E27FC236}">
                <a16:creationId xmlns:a16="http://schemas.microsoft.com/office/drawing/2014/main" id="{B4472BFF-C765-495B-A378-D1690125501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4826069" y="2564904"/>
            <a:ext cx="2042301" cy="2211183"/>
          </a:xfrm>
          <a:prstGeom prst="rect">
            <a:avLst/>
          </a:prstGeom>
        </p:spPr>
      </p:pic>
      <p:sp>
        <p:nvSpPr>
          <p:cNvPr id="18" name="TextBox 17">
            <a:extLst>
              <a:ext uri="{FF2B5EF4-FFF2-40B4-BE49-F238E27FC236}">
                <a16:creationId xmlns:a16="http://schemas.microsoft.com/office/drawing/2014/main" id="{B0F02DAE-05B4-4136-A2C8-0207813EEE52}"/>
              </a:ext>
            </a:extLst>
          </p:cNvPr>
          <p:cNvSpPr txBox="1"/>
          <p:nvPr/>
        </p:nvSpPr>
        <p:spPr>
          <a:xfrm>
            <a:off x="6937435" y="4858497"/>
            <a:ext cx="2057400" cy="53091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1500" b="1" err="1">
                <a:solidFill>
                  <a:srgbClr val="080808"/>
                </a:solidFill>
              </a:rPr>
              <a:t>Anirud</a:t>
            </a:r>
            <a:r>
              <a:rPr lang="en-US" sz="1500" b="1">
                <a:solidFill>
                  <a:srgbClr val="080808"/>
                </a:solidFill>
              </a:rPr>
              <a:t> Vem</a:t>
            </a:r>
            <a:endParaRPr lang="en-US" sz="1500" b="1">
              <a:solidFill>
                <a:srgbClr val="080808"/>
              </a:solidFill>
              <a:cs typeface="Calibri"/>
            </a:endParaRPr>
          </a:p>
          <a:p>
            <a:pPr algn="ctr"/>
            <a:r>
              <a:rPr lang="en-US" sz="1500">
                <a:solidFill>
                  <a:srgbClr val="080808"/>
                </a:solidFill>
              </a:rPr>
              <a:t>Data Scientist </a:t>
            </a:r>
          </a:p>
        </p:txBody>
      </p:sp>
      <p:pic>
        <p:nvPicPr>
          <p:cNvPr id="6" name="Picture 5" descr="A person wearing a suit and tie&#10;&#10;Description automatically generated">
            <a:extLst>
              <a:ext uri="{FF2B5EF4-FFF2-40B4-BE49-F238E27FC236}">
                <a16:creationId xmlns:a16="http://schemas.microsoft.com/office/drawing/2014/main" id="{228DFFF5-BF6C-49D9-A908-B803FEB20D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0603" y="2534881"/>
            <a:ext cx="1884232" cy="2255643"/>
          </a:xfrm>
          <a:prstGeom prst="rect">
            <a:avLst/>
          </a:prstGeom>
        </p:spPr>
      </p:pic>
      <p:sp>
        <p:nvSpPr>
          <p:cNvPr id="15" name="Slide Number Placeholder 3">
            <a:extLst>
              <a:ext uri="{FF2B5EF4-FFF2-40B4-BE49-F238E27FC236}">
                <a16:creationId xmlns:a16="http://schemas.microsoft.com/office/drawing/2014/main" id="{13992ED8-448D-4083-8BA3-3545A986D0CA}"/>
              </a:ext>
            </a:extLst>
          </p:cNvPr>
          <p:cNvSpPr txBox="1">
            <a:spLocks/>
          </p:cNvSpPr>
          <p:nvPr/>
        </p:nvSpPr>
        <p:spPr>
          <a:xfrm>
            <a:off x="8342722" y="6245225"/>
            <a:ext cx="344078" cy="466659"/>
          </a:xfrm>
          <a:prstGeom prst="rect">
            <a:avLst/>
          </a:prstGeom>
        </p:spPr>
        <p:txBody>
          <a:bodyPr/>
          <a:lstStyle>
            <a:defPPr>
              <a:defRPr lang="ru-R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3A38BCDB-C700-4F90-8DD7-CB01E231D50C}" type="slidenum">
              <a:rPr lang="ru-RU" smtClean="0"/>
              <a:pPr/>
              <a:t>2</a:t>
            </a:fld>
            <a:endParaRPr lang="ru-RU"/>
          </a:p>
        </p:txBody>
      </p:sp>
    </p:spTree>
    <p:extLst>
      <p:ext uri="{BB962C8B-B14F-4D97-AF65-F5344CB8AC3E}">
        <p14:creationId xmlns:p14="http://schemas.microsoft.com/office/powerpoint/2010/main" val="25157815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5D5D5F-D287-46AA-971C-E38DE3A71C92}"/>
              </a:ext>
            </a:extLst>
          </p:cNvPr>
          <p:cNvSpPr>
            <a:spLocks noGrp="1"/>
          </p:cNvSpPr>
          <p:nvPr>
            <p:ph type="title"/>
          </p:nvPr>
        </p:nvSpPr>
        <p:spPr>
          <a:xfrm>
            <a:off x="755650" y="285542"/>
            <a:ext cx="7632700" cy="845673"/>
          </a:xfrm>
        </p:spPr>
        <p:txBody>
          <a:bodyPr/>
          <a:lstStyle/>
          <a:p>
            <a:r>
              <a:rPr lang="en-US" b="1">
                <a:latin typeface="Segoe UI" panose="020B0502040204020203" pitchFamily="34" charset="0"/>
                <a:cs typeface="Segoe UI" panose="020B0502040204020203" pitchFamily="34" charset="0"/>
              </a:rPr>
              <a:t>Decision Trees</a:t>
            </a:r>
            <a:endParaRPr lang="en-IN">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FC4933CD-87B9-4330-89B1-7F83CB2EDFFD}"/>
              </a:ext>
            </a:extLst>
          </p:cNvPr>
          <p:cNvSpPr>
            <a:spLocks noGrp="1"/>
          </p:cNvSpPr>
          <p:nvPr>
            <p:ph idx="1"/>
          </p:nvPr>
        </p:nvSpPr>
        <p:spPr>
          <a:xfrm>
            <a:off x="755650" y="1498861"/>
            <a:ext cx="7917010" cy="4958499"/>
          </a:xfrm>
        </p:spPr>
        <p:txBody>
          <a:bodyPr/>
          <a:lstStyle/>
          <a:p>
            <a:pPr marL="0" indent="0">
              <a:lnSpc>
                <a:spcPct val="150000"/>
              </a:lnSpc>
              <a:buNone/>
            </a:pPr>
            <a:r>
              <a:rPr lang="en-US" sz="2000">
                <a:solidFill>
                  <a:srgbClr val="080808"/>
                </a:solidFill>
                <a:latin typeface="Segoe UI" panose="020B0502040204020203" pitchFamily="34" charset="0"/>
                <a:cs typeface="Segoe UI" panose="020B0502040204020203" pitchFamily="34" charset="0"/>
              </a:rPr>
              <a:t>Variables influencing in prediction of defect type</a:t>
            </a:r>
          </a:p>
          <a:p>
            <a:pPr marL="0" indent="0">
              <a:lnSpc>
                <a:spcPct val="150000"/>
              </a:lnSpc>
              <a:buNone/>
            </a:pPr>
            <a:r>
              <a:rPr lang="en-US" sz="2000">
                <a:solidFill>
                  <a:srgbClr val="080808"/>
                </a:solidFill>
                <a:latin typeface="Segoe UI" panose="020B0502040204020203" pitchFamily="34" charset="0"/>
                <a:cs typeface="Segoe UI" panose="020B0502040204020203" pitchFamily="34" charset="0"/>
              </a:rPr>
              <a:t>Actual test value: Other Faults</a:t>
            </a:r>
          </a:p>
          <a:p>
            <a:pPr marL="0" indent="0">
              <a:lnSpc>
                <a:spcPct val="150000"/>
              </a:lnSpc>
              <a:buNone/>
            </a:pPr>
            <a:r>
              <a:rPr lang="en-US" sz="2000">
                <a:solidFill>
                  <a:srgbClr val="080808"/>
                </a:solidFill>
                <a:latin typeface="Segoe UI" panose="020B0502040204020203" pitchFamily="34" charset="0"/>
                <a:cs typeface="Segoe UI" panose="020B0502040204020203" pitchFamily="34" charset="0"/>
              </a:rPr>
              <a:t>Predicted value:  Other Faults</a:t>
            </a:r>
          </a:p>
        </p:txBody>
      </p:sp>
      <p:pic>
        <p:nvPicPr>
          <p:cNvPr id="4" name="Picture 3">
            <a:extLst>
              <a:ext uri="{FF2B5EF4-FFF2-40B4-BE49-F238E27FC236}">
                <a16:creationId xmlns:a16="http://schemas.microsoft.com/office/drawing/2014/main" id="{5D797201-B6E8-49E9-83C8-596C03B50304}"/>
              </a:ext>
            </a:extLst>
          </p:cNvPr>
          <p:cNvPicPr>
            <a:picLocks noChangeAspect="1"/>
          </p:cNvPicPr>
          <p:nvPr/>
        </p:nvPicPr>
        <p:blipFill>
          <a:blip r:embed="rId2"/>
          <a:stretch>
            <a:fillRect/>
          </a:stretch>
        </p:blipFill>
        <p:spPr>
          <a:xfrm>
            <a:off x="741510" y="3132260"/>
            <a:ext cx="7336816" cy="2376922"/>
          </a:xfrm>
          <a:prstGeom prst="rect">
            <a:avLst/>
          </a:prstGeom>
        </p:spPr>
      </p:pic>
      <p:sp>
        <p:nvSpPr>
          <p:cNvPr id="6" name="Slide Number Placeholder 3">
            <a:extLst>
              <a:ext uri="{FF2B5EF4-FFF2-40B4-BE49-F238E27FC236}">
                <a16:creationId xmlns:a16="http://schemas.microsoft.com/office/drawing/2014/main" id="{3668BC50-B163-4F85-99BD-C02B856C952E}"/>
              </a:ext>
            </a:extLst>
          </p:cNvPr>
          <p:cNvSpPr txBox="1">
            <a:spLocks/>
          </p:cNvSpPr>
          <p:nvPr/>
        </p:nvSpPr>
        <p:spPr>
          <a:xfrm>
            <a:off x="8210746" y="6245225"/>
            <a:ext cx="476054" cy="466659"/>
          </a:xfrm>
          <a:prstGeom prst="rect">
            <a:avLst/>
          </a:prstGeom>
        </p:spPr>
        <p:txBody>
          <a:bodyPr/>
          <a:lstStyle>
            <a:defPPr>
              <a:defRPr lang="ru-R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3A38BCDB-C700-4F90-8DD7-CB01E231D50C}" type="slidenum">
              <a:rPr lang="ru-RU" smtClean="0"/>
              <a:pPr/>
              <a:t>20</a:t>
            </a:fld>
            <a:endParaRPr lang="ru-RU"/>
          </a:p>
        </p:txBody>
      </p:sp>
    </p:spTree>
    <p:extLst>
      <p:ext uri="{BB962C8B-B14F-4D97-AF65-F5344CB8AC3E}">
        <p14:creationId xmlns:p14="http://schemas.microsoft.com/office/powerpoint/2010/main" val="4146590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20106-3219-4666-921B-B09F86AF59A3}"/>
              </a:ext>
            </a:extLst>
          </p:cNvPr>
          <p:cNvSpPr>
            <a:spLocks noGrp="1"/>
          </p:cNvSpPr>
          <p:nvPr>
            <p:ph type="title"/>
          </p:nvPr>
        </p:nvSpPr>
        <p:spPr>
          <a:xfrm>
            <a:off x="827088" y="430213"/>
            <a:ext cx="7632700" cy="795272"/>
          </a:xfrm>
        </p:spPr>
        <p:txBody>
          <a:bodyPr/>
          <a:lstStyle/>
          <a:p>
            <a:r>
              <a:rPr lang="en-US" b="1">
                <a:latin typeface="Segoe UI" panose="020B0502040204020203" pitchFamily="34" charset="0"/>
                <a:cs typeface="Segoe UI" panose="020B0502040204020203" pitchFamily="34" charset="0"/>
              </a:rPr>
              <a:t>Assessment Metrics</a:t>
            </a:r>
          </a:p>
        </p:txBody>
      </p:sp>
      <p:sp>
        <p:nvSpPr>
          <p:cNvPr id="3" name="Content Placeholder 2">
            <a:extLst>
              <a:ext uri="{FF2B5EF4-FFF2-40B4-BE49-F238E27FC236}">
                <a16:creationId xmlns:a16="http://schemas.microsoft.com/office/drawing/2014/main" id="{B30E3EAD-6415-46B7-8000-F39EAC163106}"/>
              </a:ext>
            </a:extLst>
          </p:cNvPr>
          <p:cNvSpPr>
            <a:spLocks noGrp="1"/>
          </p:cNvSpPr>
          <p:nvPr>
            <p:ph idx="1"/>
          </p:nvPr>
        </p:nvSpPr>
        <p:spPr>
          <a:xfrm>
            <a:off x="584461" y="1376313"/>
            <a:ext cx="7192651" cy="4817097"/>
          </a:xfrm>
        </p:spPr>
        <p:txBody>
          <a:bodyPr/>
          <a:lstStyle/>
          <a:p>
            <a:pPr>
              <a:lnSpc>
                <a:spcPct val="150000"/>
              </a:lnSpc>
            </a:pPr>
            <a:r>
              <a:rPr lang="en-US" sz="2000">
                <a:solidFill>
                  <a:srgbClr val="080808"/>
                </a:solidFill>
                <a:latin typeface="Segoe UI" panose="020B0502040204020203" pitchFamily="34" charset="0"/>
                <a:cs typeface="Segoe UI" panose="020B0502040204020203" pitchFamily="34" charset="0"/>
              </a:rPr>
              <a:t>Classification problem metrics:</a:t>
            </a:r>
          </a:p>
          <a:p>
            <a:pPr lvl="1">
              <a:lnSpc>
                <a:spcPct val="150000"/>
              </a:lnSpc>
            </a:pPr>
            <a:r>
              <a:rPr lang="en-US" sz="2000" b="0">
                <a:solidFill>
                  <a:srgbClr val="080808"/>
                </a:solidFill>
                <a:latin typeface="Segoe UI" panose="020B0502040204020203" pitchFamily="34" charset="0"/>
                <a:ea typeface="+mn-ea"/>
                <a:cs typeface="Segoe UI" panose="020B0502040204020203" pitchFamily="34" charset="0"/>
              </a:rPr>
              <a:t>Accuracy</a:t>
            </a:r>
          </a:p>
          <a:p>
            <a:pPr lvl="1">
              <a:lnSpc>
                <a:spcPct val="150000"/>
              </a:lnSpc>
            </a:pPr>
            <a:r>
              <a:rPr lang="en-US" sz="2000" b="0">
                <a:solidFill>
                  <a:srgbClr val="080808"/>
                </a:solidFill>
                <a:latin typeface="Segoe UI" panose="020B0502040204020203" pitchFamily="34" charset="0"/>
                <a:ea typeface="+mn-ea"/>
                <a:cs typeface="Segoe UI" panose="020B0502040204020203" pitchFamily="34" charset="0"/>
              </a:rPr>
              <a:t>Precision</a:t>
            </a:r>
          </a:p>
          <a:p>
            <a:pPr lvl="1">
              <a:lnSpc>
                <a:spcPct val="150000"/>
              </a:lnSpc>
            </a:pPr>
            <a:r>
              <a:rPr lang="en-US" sz="2000" b="0">
                <a:solidFill>
                  <a:srgbClr val="080808"/>
                </a:solidFill>
                <a:latin typeface="Segoe UI" panose="020B0502040204020203" pitchFamily="34" charset="0"/>
                <a:ea typeface="+mn-ea"/>
                <a:cs typeface="Segoe UI" panose="020B0502040204020203" pitchFamily="34" charset="0"/>
              </a:rPr>
              <a:t>Recall</a:t>
            </a:r>
          </a:p>
          <a:p>
            <a:pPr lvl="1">
              <a:lnSpc>
                <a:spcPct val="150000"/>
              </a:lnSpc>
            </a:pPr>
            <a:r>
              <a:rPr lang="en-US" sz="2000" b="0">
                <a:solidFill>
                  <a:srgbClr val="080808"/>
                </a:solidFill>
                <a:latin typeface="Segoe UI" panose="020B0502040204020203" pitchFamily="34" charset="0"/>
                <a:ea typeface="+mn-ea"/>
                <a:cs typeface="Segoe UI" panose="020B0502040204020203" pitchFamily="34" charset="0"/>
              </a:rPr>
              <a:t>F-1 score</a:t>
            </a:r>
          </a:p>
          <a:p>
            <a:pPr>
              <a:lnSpc>
                <a:spcPct val="150000"/>
              </a:lnSpc>
            </a:pPr>
            <a:r>
              <a:rPr lang="en-US" sz="2000">
                <a:solidFill>
                  <a:srgbClr val="080808"/>
                </a:solidFill>
                <a:latin typeface="Segoe UI" panose="020B0502040204020203" pitchFamily="34" charset="0"/>
                <a:cs typeface="Segoe UI" panose="020B0502040204020203" pitchFamily="34" charset="0"/>
              </a:rPr>
              <a:t>How these metrics help us in model assessment?</a:t>
            </a:r>
          </a:p>
        </p:txBody>
      </p:sp>
      <p:sp>
        <p:nvSpPr>
          <p:cNvPr id="4" name="Slide Number Placeholder 3">
            <a:extLst>
              <a:ext uri="{FF2B5EF4-FFF2-40B4-BE49-F238E27FC236}">
                <a16:creationId xmlns:a16="http://schemas.microsoft.com/office/drawing/2014/main" id="{5E87614A-8A7B-44CE-A6F6-EBBE6B15B498}"/>
              </a:ext>
            </a:extLst>
          </p:cNvPr>
          <p:cNvSpPr txBox="1">
            <a:spLocks/>
          </p:cNvSpPr>
          <p:nvPr/>
        </p:nvSpPr>
        <p:spPr>
          <a:xfrm>
            <a:off x="8248454" y="6245225"/>
            <a:ext cx="438346" cy="466659"/>
          </a:xfrm>
          <a:prstGeom prst="rect">
            <a:avLst/>
          </a:prstGeom>
        </p:spPr>
        <p:txBody>
          <a:bodyPr/>
          <a:lstStyle>
            <a:defPPr>
              <a:defRPr lang="ru-R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3A38BCDB-C700-4F90-8DD7-CB01E231D50C}" type="slidenum">
              <a:rPr lang="ru-RU" smtClean="0"/>
              <a:pPr/>
              <a:t>21</a:t>
            </a:fld>
            <a:endParaRPr lang="ru-RU"/>
          </a:p>
        </p:txBody>
      </p:sp>
    </p:spTree>
    <p:extLst>
      <p:ext uri="{BB962C8B-B14F-4D97-AF65-F5344CB8AC3E}">
        <p14:creationId xmlns:p14="http://schemas.microsoft.com/office/powerpoint/2010/main" val="3714329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20106-3219-4666-921B-B09F86AF59A3}"/>
              </a:ext>
            </a:extLst>
          </p:cNvPr>
          <p:cNvSpPr>
            <a:spLocks noGrp="1"/>
          </p:cNvSpPr>
          <p:nvPr>
            <p:ph type="title"/>
          </p:nvPr>
        </p:nvSpPr>
        <p:spPr/>
        <p:txBody>
          <a:bodyPr/>
          <a:lstStyle/>
          <a:p>
            <a:r>
              <a:rPr lang="en-US" b="1">
                <a:latin typeface="Segoe UI" panose="020B0502040204020203" pitchFamily="34" charset="0"/>
                <a:cs typeface="Segoe UI" panose="020B0502040204020203" pitchFamily="34" charset="0"/>
              </a:rPr>
              <a:t>Results &amp; Assessment</a:t>
            </a:r>
          </a:p>
        </p:txBody>
      </p:sp>
      <p:sp>
        <p:nvSpPr>
          <p:cNvPr id="3" name="Content Placeholder 2">
            <a:extLst>
              <a:ext uri="{FF2B5EF4-FFF2-40B4-BE49-F238E27FC236}">
                <a16:creationId xmlns:a16="http://schemas.microsoft.com/office/drawing/2014/main" id="{B30E3EAD-6415-46B7-8000-F39EAC163106}"/>
              </a:ext>
            </a:extLst>
          </p:cNvPr>
          <p:cNvSpPr>
            <a:spLocks noGrp="1"/>
          </p:cNvSpPr>
          <p:nvPr>
            <p:ph idx="1"/>
          </p:nvPr>
        </p:nvSpPr>
        <p:spPr>
          <a:xfrm>
            <a:off x="611188" y="820132"/>
            <a:ext cx="6458915" cy="5788058"/>
          </a:xfrm>
        </p:spPr>
        <p:txBody>
          <a:bodyPr/>
          <a:lstStyle/>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r>
              <a:rPr lang="en-US" sz="1800">
                <a:solidFill>
                  <a:srgbClr val="080808"/>
                </a:solidFill>
                <a:latin typeface="Segoe UI" panose="020B0502040204020203" pitchFamily="34" charset="0"/>
                <a:cs typeface="Segoe UI" panose="020B0502040204020203" pitchFamily="34" charset="0"/>
              </a:rPr>
              <a:t>Model Choice:</a:t>
            </a:r>
          </a:p>
          <a:p>
            <a:pPr marL="0" indent="0">
              <a:buNone/>
            </a:pPr>
            <a:r>
              <a:rPr lang="en-US" sz="1800">
                <a:solidFill>
                  <a:srgbClr val="080808"/>
                </a:solidFill>
                <a:latin typeface="Segoe UI" panose="020B0502040204020203" pitchFamily="34" charset="0"/>
                <a:cs typeface="Segoe UI" panose="020B0502040204020203" pitchFamily="34" charset="0"/>
              </a:rPr>
              <a:t>Random Forest Classifier </a:t>
            </a:r>
            <a:r>
              <a:rPr lang="en-US" sz="1800">
                <a:solidFill>
                  <a:srgbClr val="080808"/>
                </a:solidFill>
                <a:latin typeface="Segoe UI" panose="020B0502040204020203" pitchFamily="34" charset="0"/>
                <a:cs typeface="Segoe UI" panose="020B0502040204020203" pitchFamily="34" charset="0"/>
                <a:sym typeface="Wingdings" panose="05000000000000000000" pitchFamily="2" charset="2"/>
              </a:rPr>
              <a:t> </a:t>
            </a:r>
            <a:endParaRPr lang="en-US" sz="1800">
              <a:solidFill>
                <a:srgbClr val="080808"/>
              </a:solidFill>
              <a:latin typeface="Segoe UI" panose="020B0502040204020203" pitchFamily="34" charset="0"/>
              <a:cs typeface="Segoe UI" panose="020B0502040204020203" pitchFamily="34" charset="0"/>
            </a:endParaRPr>
          </a:p>
        </p:txBody>
      </p:sp>
      <p:graphicFrame>
        <p:nvGraphicFramePr>
          <p:cNvPr id="4" name="Table 4">
            <a:extLst>
              <a:ext uri="{FF2B5EF4-FFF2-40B4-BE49-F238E27FC236}">
                <a16:creationId xmlns:a16="http://schemas.microsoft.com/office/drawing/2014/main" id="{DF75F715-9681-40F8-8446-E94B56E5CFC1}"/>
              </a:ext>
            </a:extLst>
          </p:cNvPr>
          <p:cNvGraphicFramePr>
            <a:graphicFrameLocks noGrp="1"/>
          </p:cNvGraphicFramePr>
          <p:nvPr>
            <p:extLst>
              <p:ext uri="{D42A27DB-BD31-4B8C-83A1-F6EECF244321}">
                <p14:modId xmlns:p14="http://schemas.microsoft.com/office/powerpoint/2010/main" val="2229860125"/>
              </p:ext>
            </p:extLst>
          </p:nvPr>
        </p:nvGraphicFramePr>
        <p:xfrm>
          <a:off x="789157" y="3967267"/>
          <a:ext cx="5460588" cy="1623660"/>
        </p:xfrm>
        <a:graphic>
          <a:graphicData uri="http://schemas.openxmlformats.org/drawingml/2006/table">
            <a:tbl>
              <a:tblPr firstRow="1" bandRow="1">
                <a:tableStyleId>{5C22544A-7EE6-4342-B048-85BDC9FD1C3A}</a:tableStyleId>
              </a:tblPr>
              <a:tblGrid>
                <a:gridCol w="1751007">
                  <a:extLst>
                    <a:ext uri="{9D8B030D-6E8A-4147-A177-3AD203B41FA5}">
                      <a16:colId xmlns:a16="http://schemas.microsoft.com/office/drawing/2014/main" val="73789605"/>
                    </a:ext>
                  </a:extLst>
                </a:gridCol>
                <a:gridCol w="1040818">
                  <a:extLst>
                    <a:ext uri="{9D8B030D-6E8A-4147-A177-3AD203B41FA5}">
                      <a16:colId xmlns:a16="http://schemas.microsoft.com/office/drawing/2014/main" val="2587185812"/>
                    </a:ext>
                  </a:extLst>
                </a:gridCol>
                <a:gridCol w="1005234">
                  <a:extLst>
                    <a:ext uri="{9D8B030D-6E8A-4147-A177-3AD203B41FA5}">
                      <a16:colId xmlns:a16="http://schemas.microsoft.com/office/drawing/2014/main" val="2891799819"/>
                    </a:ext>
                  </a:extLst>
                </a:gridCol>
                <a:gridCol w="716118">
                  <a:extLst>
                    <a:ext uri="{9D8B030D-6E8A-4147-A177-3AD203B41FA5}">
                      <a16:colId xmlns:a16="http://schemas.microsoft.com/office/drawing/2014/main" val="2721503893"/>
                    </a:ext>
                  </a:extLst>
                </a:gridCol>
                <a:gridCol w="947411">
                  <a:extLst>
                    <a:ext uri="{9D8B030D-6E8A-4147-A177-3AD203B41FA5}">
                      <a16:colId xmlns:a16="http://schemas.microsoft.com/office/drawing/2014/main" val="3255743870"/>
                    </a:ext>
                  </a:extLst>
                </a:gridCol>
              </a:tblGrid>
              <a:tr h="276518">
                <a:tc>
                  <a:txBody>
                    <a:bodyPr/>
                    <a:lstStyle/>
                    <a:p>
                      <a:r>
                        <a:rPr lang="en-US" sz="1400">
                          <a:latin typeface="Segoe UI" panose="020B0502040204020203" pitchFamily="34" charset="0"/>
                          <a:cs typeface="Segoe UI" panose="020B0502040204020203" pitchFamily="34" charset="0"/>
                        </a:rPr>
                        <a:t>Model</a:t>
                      </a:r>
                    </a:p>
                  </a:txBody>
                  <a:tcPr marT="34350" marB="34350"/>
                </a:tc>
                <a:tc>
                  <a:txBody>
                    <a:bodyPr/>
                    <a:lstStyle/>
                    <a:p>
                      <a:r>
                        <a:rPr lang="en-US" sz="1400">
                          <a:latin typeface="Segoe UI" panose="020B0502040204020203" pitchFamily="34" charset="0"/>
                          <a:cs typeface="Segoe UI" panose="020B0502040204020203" pitchFamily="34" charset="0"/>
                        </a:rPr>
                        <a:t>Accuracy</a:t>
                      </a:r>
                    </a:p>
                  </a:txBody>
                  <a:tcPr marT="34350" marB="34350"/>
                </a:tc>
                <a:tc>
                  <a:txBody>
                    <a:bodyPr/>
                    <a:lstStyle/>
                    <a:p>
                      <a:r>
                        <a:rPr lang="en-US" sz="1400">
                          <a:latin typeface="Segoe UI" panose="020B0502040204020203" pitchFamily="34" charset="0"/>
                          <a:cs typeface="Segoe UI" panose="020B0502040204020203" pitchFamily="34" charset="0"/>
                        </a:rPr>
                        <a:t>Precision</a:t>
                      </a:r>
                    </a:p>
                  </a:txBody>
                  <a:tcPr marT="34350" marB="34350"/>
                </a:tc>
                <a:tc>
                  <a:txBody>
                    <a:bodyPr/>
                    <a:lstStyle/>
                    <a:p>
                      <a:r>
                        <a:rPr lang="en-US" sz="1400">
                          <a:latin typeface="Segoe UI" panose="020B0502040204020203" pitchFamily="34" charset="0"/>
                          <a:cs typeface="Segoe UI" panose="020B0502040204020203" pitchFamily="34" charset="0"/>
                        </a:rPr>
                        <a:t>Recall</a:t>
                      </a:r>
                    </a:p>
                  </a:txBody>
                  <a:tcPr marT="34350" marB="34350"/>
                </a:tc>
                <a:tc>
                  <a:txBody>
                    <a:bodyPr/>
                    <a:lstStyle/>
                    <a:p>
                      <a:r>
                        <a:rPr lang="en-US" sz="1400">
                          <a:latin typeface="Segoe UI" panose="020B0502040204020203" pitchFamily="34" charset="0"/>
                          <a:cs typeface="Segoe UI" panose="020B0502040204020203" pitchFamily="34" charset="0"/>
                        </a:rPr>
                        <a:t>F-1 score</a:t>
                      </a:r>
                    </a:p>
                  </a:txBody>
                  <a:tcPr marT="34350" marB="34350"/>
                </a:tc>
                <a:extLst>
                  <a:ext uri="{0D108BD9-81ED-4DB2-BD59-A6C34878D82A}">
                    <a16:rowId xmlns:a16="http://schemas.microsoft.com/office/drawing/2014/main" val="899303428"/>
                  </a:ext>
                </a:extLst>
              </a:tr>
              <a:tr h="276518">
                <a:tc>
                  <a:txBody>
                    <a:bodyPr/>
                    <a:lstStyle/>
                    <a:p>
                      <a:r>
                        <a:rPr lang="en-US" sz="1400">
                          <a:latin typeface="Segoe UI" panose="020B0502040204020203" pitchFamily="34" charset="0"/>
                          <a:cs typeface="Segoe UI" panose="020B0502040204020203" pitchFamily="34" charset="0"/>
                        </a:rPr>
                        <a:t>Decision Tree</a:t>
                      </a:r>
                    </a:p>
                  </a:txBody>
                  <a:tcPr marT="34350" marB="34350"/>
                </a:tc>
                <a:tc>
                  <a:txBody>
                    <a:bodyPr/>
                    <a:lstStyle/>
                    <a:p>
                      <a:r>
                        <a:rPr lang="en-US" sz="1400">
                          <a:latin typeface="Segoe UI" panose="020B0502040204020203" pitchFamily="34" charset="0"/>
                          <a:cs typeface="Segoe UI" panose="020B0502040204020203" pitchFamily="34" charset="0"/>
                        </a:rPr>
                        <a:t>66%</a:t>
                      </a:r>
                    </a:p>
                  </a:txBody>
                  <a:tcPr marT="34350" marB="34350"/>
                </a:tc>
                <a:tc>
                  <a:txBody>
                    <a:bodyPr/>
                    <a:lstStyle/>
                    <a:p>
                      <a:r>
                        <a:rPr lang="en-US" sz="1400">
                          <a:latin typeface="Segoe UI" panose="020B0502040204020203" pitchFamily="34" charset="0"/>
                          <a:cs typeface="Segoe UI" panose="020B0502040204020203" pitchFamily="34" charset="0"/>
                        </a:rPr>
                        <a:t>68%</a:t>
                      </a:r>
                    </a:p>
                  </a:txBody>
                  <a:tcPr marT="34350" marB="34350"/>
                </a:tc>
                <a:tc>
                  <a:txBody>
                    <a:bodyPr/>
                    <a:lstStyle/>
                    <a:p>
                      <a:r>
                        <a:rPr lang="en-US" sz="1400">
                          <a:latin typeface="Segoe UI" panose="020B0502040204020203" pitchFamily="34" charset="0"/>
                          <a:cs typeface="Segoe UI" panose="020B0502040204020203" pitchFamily="34" charset="0"/>
                        </a:rPr>
                        <a:t>66%</a:t>
                      </a:r>
                    </a:p>
                  </a:txBody>
                  <a:tcPr marT="34350" marB="34350"/>
                </a:tc>
                <a:tc>
                  <a:txBody>
                    <a:bodyPr/>
                    <a:lstStyle/>
                    <a:p>
                      <a:r>
                        <a:rPr lang="en-US" sz="1400">
                          <a:latin typeface="Segoe UI" panose="020B0502040204020203" pitchFamily="34" charset="0"/>
                          <a:cs typeface="Segoe UI" panose="020B0502040204020203" pitchFamily="34" charset="0"/>
                        </a:rPr>
                        <a:t>0.67</a:t>
                      </a:r>
                    </a:p>
                  </a:txBody>
                  <a:tcPr marT="34350" marB="34350"/>
                </a:tc>
                <a:extLst>
                  <a:ext uri="{0D108BD9-81ED-4DB2-BD59-A6C34878D82A}">
                    <a16:rowId xmlns:a16="http://schemas.microsoft.com/office/drawing/2014/main" val="2385697499"/>
                  </a:ext>
                </a:extLst>
              </a:tr>
              <a:tr h="276518">
                <a:tc>
                  <a:txBody>
                    <a:bodyPr/>
                    <a:lstStyle/>
                    <a:p>
                      <a:r>
                        <a:rPr lang="en-US" sz="1400" b="1">
                          <a:latin typeface="Segoe UI" panose="020B0502040204020203" pitchFamily="34" charset="0"/>
                          <a:cs typeface="Segoe UI" panose="020B0502040204020203" pitchFamily="34" charset="0"/>
                        </a:rPr>
                        <a:t>Random Forest</a:t>
                      </a:r>
                    </a:p>
                  </a:txBody>
                  <a:tcPr marT="34350" marB="34350"/>
                </a:tc>
                <a:tc>
                  <a:txBody>
                    <a:bodyPr/>
                    <a:lstStyle/>
                    <a:p>
                      <a:r>
                        <a:rPr lang="en-US" sz="1400">
                          <a:latin typeface="Segoe UI" panose="020B0502040204020203" pitchFamily="34" charset="0"/>
                          <a:cs typeface="Segoe UI" panose="020B0502040204020203" pitchFamily="34" charset="0"/>
                        </a:rPr>
                        <a:t>74%</a:t>
                      </a:r>
                    </a:p>
                  </a:txBody>
                  <a:tcPr marT="34350" marB="34350"/>
                </a:tc>
                <a:tc>
                  <a:txBody>
                    <a:bodyPr/>
                    <a:lstStyle/>
                    <a:p>
                      <a:r>
                        <a:rPr lang="en-US" sz="1400">
                          <a:latin typeface="Segoe UI" panose="020B0502040204020203" pitchFamily="34" charset="0"/>
                          <a:cs typeface="Segoe UI" panose="020B0502040204020203" pitchFamily="34" charset="0"/>
                        </a:rPr>
                        <a:t>75%</a:t>
                      </a:r>
                    </a:p>
                  </a:txBody>
                  <a:tcPr marT="34350" marB="34350"/>
                </a:tc>
                <a:tc>
                  <a:txBody>
                    <a:bodyPr/>
                    <a:lstStyle/>
                    <a:p>
                      <a:r>
                        <a:rPr lang="en-US" sz="1400" b="1">
                          <a:latin typeface="Segoe UI" panose="020B0502040204020203" pitchFamily="34" charset="0"/>
                          <a:cs typeface="Segoe UI" panose="020B0502040204020203" pitchFamily="34" charset="0"/>
                        </a:rPr>
                        <a:t>74%</a:t>
                      </a:r>
                    </a:p>
                  </a:txBody>
                  <a:tcPr marT="34350" marB="34350"/>
                </a:tc>
                <a:tc>
                  <a:txBody>
                    <a:bodyPr/>
                    <a:lstStyle/>
                    <a:p>
                      <a:r>
                        <a:rPr lang="en-US" sz="1400">
                          <a:latin typeface="Segoe UI" panose="020B0502040204020203" pitchFamily="34" charset="0"/>
                          <a:cs typeface="Segoe UI" panose="020B0502040204020203" pitchFamily="34" charset="0"/>
                        </a:rPr>
                        <a:t>0.75</a:t>
                      </a:r>
                    </a:p>
                  </a:txBody>
                  <a:tcPr marT="34350" marB="34350"/>
                </a:tc>
                <a:extLst>
                  <a:ext uri="{0D108BD9-81ED-4DB2-BD59-A6C34878D82A}">
                    <a16:rowId xmlns:a16="http://schemas.microsoft.com/office/drawing/2014/main" val="1655822033"/>
                  </a:ext>
                </a:extLst>
              </a:tr>
              <a:tr h="276518">
                <a:tc>
                  <a:txBody>
                    <a:bodyPr/>
                    <a:lstStyle/>
                    <a:p>
                      <a:r>
                        <a:rPr lang="en-US" sz="1400">
                          <a:latin typeface="Segoe UI" panose="020B0502040204020203" pitchFamily="34" charset="0"/>
                          <a:cs typeface="Segoe UI" panose="020B0502040204020203" pitchFamily="34" charset="0"/>
                        </a:rPr>
                        <a:t>Neural Networks</a:t>
                      </a:r>
                    </a:p>
                  </a:txBody>
                  <a:tcPr marT="34350" marB="34350"/>
                </a:tc>
                <a:tc>
                  <a:txBody>
                    <a:bodyPr/>
                    <a:lstStyle/>
                    <a:p>
                      <a:r>
                        <a:rPr lang="en-US" sz="1400">
                          <a:latin typeface="Segoe UI" panose="020B0502040204020203" pitchFamily="34" charset="0"/>
                          <a:cs typeface="Segoe UI" panose="020B0502040204020203" pitchFamily="34" charset="0"/>
                        </a:rPr>
                        <a:t>69%</a:t>
                      </a:r>
                    </a:p>
                  </a:txBody>
                  <a:tcPr marT="34350" marB="34350"/>
                </a:tc>
                <a:tc>
                  <a:txBody>
                    <a:bodyPr/>
                    <a:lstStyle/>
                    <a:p>
                      <a:r>
                        <a:rPr lang="en-US" sz="1400">
                          <a:latin typeface="Segoe UI" panose="020B0502040204020203" pitchFamily="34" charset="0"/>
                          <a:cs typeface="Segoe UI" panose="020B0502040204020203" pitchFamily="34" charset="0"/>
                        </a:rPr>
                        <a:t>67%</a:t>
                      </a:r>
                    </a:p>
                  </a:txBody>
                  <a:tcPr marT="34350" marB="34350"/>
                </a:tc>
                <a:tc>
                  <a:txBody>
                    <a:bodyPr/>
                    <a:lstStyle/>
                    <a:p>
                      <a:r>
                        <a:rPr lang="en-US" sz="1400">
                          <a:latin typeface="Segoe UI" panose="020B0502040204020203" pitchFamily="34" charset="0"/>
                          <a:cs typeface="Segoe UI" panose="020B0502040204020203" pitchFamily="34" charset="0"/>
                        </a:rPr>
                        <a:t>69%</a:t>
                      </a:r>
                    </a:p>
                  </a:txBody>
                  <a:tcPr marT="34350" marB="34350"/>
                </a:tc>
                <a:tc>
                  <a:txBody>
                    <a:bodyPr/>
                    <a:lstStyle/>
                    <a:p>
                      <a:r>
                        <a:rPr lang="en-US" sz="1400">
                          <a:latin typeface="Segoe UI" panose="020B0502040204020203" pitchFamily="34" charset="0"/>
                          <a:cs typeface="Segoe UI" panose="020B0502040204020203" pitchFamily="34" charset="0"/>
                        </a:rPr>
                        <a:t>0.68</a:t>
                      </a:r>
                    </a:p>
                  </a:txBody>
                  <a:tcPr marT="34350" marB="34350"/>
                </a:tc>
                <a:extLst>
                  <a:ext uri="{0D108BD9-81ED-4DB2-BD59-A6C34878D82A}">
                    <a16:rowId xmlns:a16="http://schemas.microsoft.com/office/drawing/2014/main" val="2283646784"/>
                  </a:ext>
                </a:extLst>
              </a:tr>
              <a:tr h="276518">
                <a:tc>
                  <a:txBody>
                    <a:bodyPr/>
                    <a:lstStyle/>
                    <a:p>
                      <a:r>
                        <a:rPr lang="en-US" sz="1400">
                          <a:latin typeface="Segoe UI" panose="020B0502040204020203" pitchFamily="34" charset="0"/>
                          <a:cs typeface="Segoe UI" panose="020B0502040204020203" pitchFamily="34" charset="0"/>
                        </a:rPr>
                        <a:t>Auto Neural Network</a:t>
                      </a:r>
                    </a:p>
                  </a:txBody>
                  <a:tcPr marT="34350" marB="34350"/>
                </a:tc>
                <a:tc>
                  <a:txBody>
                    <a:bodyPr/>
                    <a:lstStyle/>
                    <a:p>
                      <a:r>
                        <a:rPr lang="en-US" sz="1400">
                          <a:latin typeface="Segoe UI" panose="020B0502040204020203" pitchFamily="34" charset="0"/>
                          <a:cs typeface="Segoe UI" panose="020B0502040204020203" pitchFamily="34" charset="0"/>
                        </a:rPr>
                        <a:t>68%</a:t>
                      </a:r>
                    </a:p>
                  </a:txBody>
                  <a:tcPr marT="34350" marB="34350"/>
                </a:tc>
                <a:tc>
                  <a:txBody>
                    <a:bodyPr/>
                    <a:lstStyle/>
                    <a:p>
                      <a:r>
                        <a:rPr lang="en-US" sz="1400">
                          <a:latin typeface="Segoe UI" panose="020B0502040204020203" pitchFamily="34" charset="0"/>
                          <a:cs typeface="Segoe UI" panose="020B0502040204020203" pitchFamily="34" charset="0"/>
                        </a:rPr>
                        <a:t>67%</a:t>
                      </a:r>
                    </a:p>
                  </a:txBody>
                  <a:tcPr marT="34350" marB="34350"/>
                </a:tc>
                <a:tc>
                  <a:txBody>
                    <a:bodyPr/>
                    <a:lstStyle/>
                    <a:p>
                      <a:r>
                        <a:rPr lang="en-US" sz="1400">
                          <a:latin typeface="Segoe UI" panose="020B0502040204020203" pitchFamily="34" charset="0"/>
                          <a:cs typeface="Segoe UI" panose="020B0502040204020203" pitchFamily="34" charset="0"/>
                        </a:rPr>
                        <a:t>68%</a:t>
                      </a:r>
                    </a:p>
                  </a:txBody>
                  <a:tcPr marT="34350" marB="34350"/>
                </a:tc>
                <a:tc>
                  <a:txBody>
                    <a:bodyPr/>
                    <a:lstStyle/>
                    <a:p>
                      <a:r>
                        <a:rPr lang="en-US" sz="1400">
                          <a:latin typeface="Segoe UI" panose="020B0502040204020203" pitchFamily="34" charset="0"/>
                          <a:cs typeface="Segoe UI" panose="020B0502040204020203" pitchFamily="34" charset="0"/>
                        </a:rPr>
                        <a:t>0.67</a:t>
                      </a:r>
                    </a:p>
                  </a:txBody>
                  <a:tcPr marT="34350" marB="34350"/>
                </a:tc>
                <a:extLst>
                  <a:ext uri="{0D108BD9-81ED-4DB2-BD59-A6C34878D82A}">
                    <a16:rowId xmlns:a16="http://schemas.microsoft.com/office/drawing/2014/main" val="3993574112"/>
                  </a:ext>
                </a:extLst>
              </a:tr>
            </a:tbl>
          </a:graphicData>
        </a:graphic>
      </p:graphicFrame>
      <p:sp>
        <p:nvSpPr>
          <p:cNvPr id="5" name="TextBox 4">
            <a:extLst>
              <a:ext uri="{FF2B5EF4-FFF2-40B4-BE49-F238E27FC236}">
                <a16:creationId xmlns:a16="http://schemas.microsoft.com/office/drawing/2014/main" id="{7AEA2E82-D034-47FE-8C61-B983714C99D2}"/>
              </a:ext>
            </a:extLst>
          </p:cNvPr>
          <p:cNvSpPr txBox="1"/>
          <p:nvPr/>
        </p:nvSpPr>
        <p:spPr>
          <a:xfrm>
            <a:off x="789156" y="3474182"/>
            <a:ext cx="6420984" cy="400110"/>
          </a:xfrm>
          <a:prstGeom prst="rect">
            <a:avLst/>
          </a:prstGeom>
          <a:noFill/>
        </p:spPr>
        <p:txBody>
          <a:bodyPr wrap="square" rtlCol="0">
            <a:spAutoFit/>
          </a:bodyPr>
          <a:lstStyle/>
          <a:p>
            <a:r>
              <a:rPr lang="en-US" sz="2000">
                <a:latin typeface="Segoe UI" panose="020B0502040204020203" pitchFamily="34" charset="0"/>
                <a:cs typeface="Segoe UI" panose="020B0502040204020203" pitchFamily="34" charset="0"/>
              </a:rPr>
              <a:t>Model results with 9 independent variables(After PCA</a:t>
            </a:r>
            <a:r>
              <a:rPr lang="en-US" sz="2000"/>
              <a:t>)</a:t>
            </a:r>
          </a:p>
        </p:txBody>
      </p:sp>
      <p:sp>
        <p:nvSpPr>
          <p:cNvPr id="7" name="TextBox 6">
            <a:extLst>
              <a:ext uri="{FF2B5EF4-FFF2-40B4-BE49-F238E27FC236}">
                <a16:creationId xmlns:a16="http://schemas.microsoft.com/office/drawing/2014/main" id="{A613615C-A13B-4F86-98E9-34DA1D086260}"/>
              </a:ext>
            </a:extLst>
          </p:cNvPr>
          <p:cNvSpPr txBox="1"/>
          <p:nvPr/>
        </p:nvSpPr>
        <p:spPr>
          <a:xfrm>
            <a:off x="4166245" y="5684860"/>
            <a:ext cx="2702642" cy="923330"/>
          </a:xfrm>
          <a:prstGeom prst="rect">
            <a:avLst/>
          </a:prstGeom>
          <a:noFill/>
          <a:ln>
            <a:solidFill>
              <a:schemeClr val="accent1"/>
            </a:solidFill>
          </a:ln>
        </p:spPr>
        <p:txBody>
          <a:bodyPr wrap="square" rtlCol="0">
            <a:spAutoFit/>
          </a:bodyPr>
          <a:lstStyle/>
          <a:p>
            <a:pPr marL="285750" indent="-285750">
              <a:buFont typeface="Arial" panose="020B0604020202020204" pitchFamily="34" charset="0"/>
              <a:buChar char="•"/>
            </a:pPr>
            <a:r>
              <a:rPr lang="en-US">
                <a:solidFill>
                  <a:srgbClr val="080808"/>
                </a:solidFill>
                <a:latin typeface="Segoe UI" panose="020B0502040204020203" pitchFamily="34" charset="0"/>
                <a:cs typeface="Segoe UI" panose="020B0502040204020203" pitchFamily="34" charset="0"/>
              </a:rPr>
              <a:t>Accuracy</a:t>
            </a:r>
          </a:p>
          <a:p>
            <a:pPr marL="285750" indent="-285750">
              <a:buFont typeface="Arial" panose="020B0604020202020204" pitchFamily="34" charset="0"/>
              <a:buChar char="•"/>
            </a:pPr>
            <a:r>
              <a:rPr lang="en-US">
                <a:solidFill>
                  <a:srgbClr val="080808"/>
                </a:solidFill>
                <a:latin typeface="Segoe UI" panose="020B0502040204020203" pitchFamily="34" charset="0"/>
                <a:cs typeface="Segoe UI" panose="020B0502040204020203" pitchFamily="34" charset="0"/>
              </a:rPr>
              <a:t>No of parameters</a:t>
            </a:r>
          </a:p>
          <a:p>
            <a:pPr marL="285750" indent="-285750">
              <a:buFont typeface="Arial" panose="020B0604020202020204" pitchFamily="34" charset="0"/>
              <a:buChar char="•"/>
            </a:pPr>
            <a:r>
              <a:rPr lang="en-US">
                <a:solidFill>
                  <a:srgbClr val="080808"/>
                </a:solidFill>
                <a:latin typeface="Segoe UI" panose="020B0502040204020203" pitchFamily="34" charset="0"/>
                <a:cs typeface="Segoe UI" panose="020B0502040204020203" pitchFamily="34" charset="0"/>
              </a:rPr>
              <a:t>Time &amp; memory</a:t>
            </a:r>
          </a:p>
        </p:txBody>
      </p:sp>
      <p:graphicFrame>
        <p:nvGraphicFramePr>
          <p:cNvPr id="9" name="Table 4">
            <a:extLst>
              <a:ext uri="{FF2B5EF4-FFF2-40B4-BE49-F238E27FC236}">
                <a16:creationId xmlns:a16="http://schemas.microsoft.com/office/drawing/2014/main" id="{16995219-080E-44F8-B832-ACB072EC9BE4}"/>
              </a:ext>
            </a:extLst>
          </p:cNvPr>
          <p:cNvGraphicFramePr>
            <a:graphicFrameLocks noGrp="1"/>
          </p:cNvGraphicFramePr>
          <p:nvPr>
            <p:extLst>
              <p:ext uri="{D42A27DB-BD31-4B8C-83A1-F6EECF244321}">
                <p14:modId xmlns:p14="http://schemas.microsoft.com/office/powerpoint/2010/main" val="2181560751"/>
              </p:ext>
            </p:extLst>
          </p:nvPr>
        </p:nvGraphicFramePr>
        <p:xfrm>
          <a:off x="789156" y="1356306"/>
          <a:ext cx="5460589" cy="1921632"/>
        </p:xfrm>
        <a:graphic>
          <a:graphicData uri="http://schemas.openxmlformats.org/drawingml/2006/table">
            <a:tbl>
              <a:tblPr firstRow="1" bandRow="1">
                <a:tableStyleId>{5C22544A-7EE6-4342-B048-85BDC9FD1C3A}</a:tableStyleId>
              </a:tblPr>
              <a:tblGrid>
                <a:gridCol w="1751007">
                  <a:extLst>
                    <a:ext uri="{9D8B030D-6E8A-4147-A177-3AD203B41FA5}">
                      <a16:colId xmlns:a16="http://schemas.microsoft.com/office/drawing/2014/main" val="73789605"/>
                    </a:ext>
                  </a:extLst>
                </a:gridCol>
                <a:gridCol w="1040818">
                  <a:extLst>
                    <a:ext uri="{9D8B030D-6E8A-4147-A177-3AD203B41FA5}">
                      <a16:colId xmlns:a16="http://schemas.microsoft.com/office/drawing/2014/main" val="2587185812"/>
                    </a:ext>
                  </a:extLst>
                </a:gridCol>
                <a:gridCol w="1005235">
                  <a:extLst>
                    <a:ext uri="{9D8B030D-6E8A-4147-A177-3AD203B41FA5}">
                      <a16:colId xmlns:a16="http://schemas.microsoft.com/office/drawing/2014/main" val="2891799819"/>
                    </a:ext>
                  </a:extLst>
                </a:gridCol>
                <a:gridCol w="716118">
                  <a:extLst>
                    <a:ext uri="{9D8B030D-6E8A-4147-A177-3AD203B41FA5}">
                      <a16:colId xmlns:a16="http://schemas.microsoft.com/office/drawing/2014/main" val="2721503893"/>
                    </a:ext>
                  </a:extLst>
                </a:gridCol>
                <a:gridCol w="947411">
                  <a:extLst>
                    <a:ext uri="{9D8B030D-6E8A-4147-A177-3AD203B41FA5}">
                      <a16:colId xmlns:a16="http://schemas.microsoft.com/office/drawing/2014/main" val="3255743870"/>
                    </a:ext>
                  </a:extLst>
                </a:gridCol>
              </a:tblGrid>
              <a:tr h="489072">
                <a:tc>
                  <a:txBody>
                    <a:bodyPr/>
                    <a:lstStyle/>
                    <a:p>
                      <a:r>
                        <a:rPr lang="en-US" sz="1400">
                          <a:latin typeface="Segoe UI" panose="020B0502040204020203" pitchFamily="34" charset="0"/>
                          <a:cs typeface="Segoe UI" panose="020B0502040204020203" pitchFamily="34" charset="0"/>
                        </a:rPr>
                        <a:t>Model</a:t>
                      </a:r>
                    </a:p>
                  </a:txBody>
                  <a:tcPr/>
                </a:tc>
                <a:tc>
                  <a:txBody>
                    <a:bodyPr/>
                    <a:lstStyle/>
                    <a:p>
                      <a:r>
                        <a:rPr lang="en-US" sz="1400">
                          <a:latin typeface="Segoe UI" panose="020B0502040204020203" pitchFamily="34" charset="0"/>
                          <a:cs typeface="Segoe UI" panose="020B0502040204020203" pitchFamily="34" charset="0"/>
                        </a:rPr>
                        <a:t>Accuracy</a:t>
                      </a:r>
                    </a:p>
                  </a:txBody>
                  <a:tcPr/>
                </a:tc>
                <a:tc>
                  <a:txBody>
                    <a:bodyPr/>
                    <a:lstStyle/>
                    <a:p>
                      <a:r>
                        <a:rPr lang="en-US" sz="1400">
                          <a:latin typeface="Segoe UI" panose="020B0502040204020203" pitchFamily="34" charset="0"/>
                          <a:cs typeface="Segoe UI" panose="020B0502040204020203" pitchFamily="34" charset="0"/>
                        </a:rPr>
                        <a:t>Precision</a:t>
                      </a:r>
                    </a:p>
                  </a:txBody>
                  <a:tcPr/>
                </a:tc>
                <a:tc>
                  <a:txBody>
                    <a:bodyPr/>
                    <a:lstStyle/>
                    <a:p>
                      <a:r>
                        <a:rPr lang="en-US" sz="1400">
                          <a:latin typeface="Segoe UI" panose="020B0502040204020203" pitchFamily="34" charset="0"/>
                          <a:cs typeface="Segoe UI" panose="020B0502040204020203" pitchFamily="34" charset="0"/>
                        </a:rPr>
                        <a:t>Recall</a:t>
                      </a:r>
                    </a:p>
                  </a:txBody>
                  <a:tcPr/>
                </a:tc>
                <a:tc>
                  <a:txBody>
                    <a:bodyPr/>
                    <a:lstStyle/>
                    <a:p>
                      <a:r>
                        <a:rPr lang="en-US" sz="1400">
                          <a:latin typeface="Segoe UI" panose="020B0502040204020203" pitchFamily="34" charset="0"/>
                          <a:cs typeface="Segoe UI" panose="020B0502040204020203" pitchFamily="34" charset="0"/>
                        </a:rPr>
                        <a:t>F-1 score</a:t>
                      </a:r>
                    </a:p>
                  </a:txBody>
                  <a:tcPr/>
                </a:tc>
                <a:extLst>
                  <a:ext uri="{0D108BD9-81ED-4DB2-BD59-A6C34878D82A}">
                    <a16:rowId xmlns:a16="http://schemas.microsoft.com/office/drawing/2014/main" val="899303428"/>
                  </a:ext>
                </a:extLst>
              </a:tr>
              <a:tr h="279470">
                <a:tc>
                  <a:txBody>
                    <a:bodyPr/>
                    <a:lstStyle/>
                    <a:p>
                      <a:r>
                        <a:rPr lang="en-US" sz="1400">
                          <a:latin typeface="Segoe UI" panose="020B0502040204020203" pitchFamily="34" charset="0"/>
                          <a:cs typeface="Segoe UI" panose="020B0502040204020203" pitchFamily="34" charset="0"/>
                        </a:rPr>
                        <a:t>Decision Tree</a:t>
                      </a:r>
                    </a:p>
                  </a:txBody>
                  <a:tcPr/>
                </a:tc>
                <a:tc>
                  <a:txBody>
                    <a:bodyPr/>
                    <a:lstStyle/>
                    <a:p>
                      <a:r>
                        <a:rPr lang="en-US" sz="1400">
                          <a:latin typeface="Segoe UI" panose="020B0502040204020203" pitchFamily="34" charset="0"/>
                          <a:cs typeface="Segoe UI" panose="020B0502040204020203" pitchFamily="34" charset="0"/>
                        </a:rPr>
                        <a:t>68%</a:t>
                      </a:r>
                    </a:p>
                  </a:txBody>
                  <a:tcPr/>
                </a:tc>
                <a:tc>
                  <a:txBody>
                    <a:bodyPr/>
                    <a:lstStyle/>
                    <a:p>
                      <a:r>
                        <a:rPr lang="en-US" sz="1400">
                          <a:latin typeface="Segoe UI" panose="020B0502040204020203" pitchFamily="34" charset="0"/>
                          <a:cs typeface="Segoe UI" panose="020B0502040204020203" pitchFamily="34" charset="0"/>
                        </a:rPr>
                        <a:t>69%</a:t>
                      </a:r>
                    </a:p>
                  </a:txBody>
                  <a:tcPr/>
                </a:tc>
                <a:tc>
                  <a:txBody>
                    <a:bodyPr/>
                    <a:lstStyle/>
                    <a:p>
                      <a:r>
                        <a:rPr lang="en-US" sz="1400">
                          <a:latin typeface="Segoe UI" panose="020B0502040204020203" pitchFamily="34" charset="0"/>
                          <a:cs typeface="Segoe UI" panose="020B0502040204020203" pitchFamily="34" charset="0"/>
                        </a:rPr>
                        <a:t>71%</a:t>
                      </a:r>
                    </a:p>
                  </a:txBody>
                  <a:tcPr/>
                </a:tc>
                <a:tc>
                  <a:txBody>
                    <a:bodyPr/>
                    <a:lstStyle/>
                    <a:p>
                      <a:r>
                        <a:rPr lang="en-US" sz="1400">
                          <a:latin typeface="Segoe UI" panose="020B0502040204020203" pitchFamily="34" charset="0"/>
                          <a:cs typeface="Segoe UI" panose="020B0502040204020203" pitchFamily="34" charset="0"/>
                        </a:rPr>
                        <a:t>0.68</a:t>
                      </a:r>
                    </a:p>
                  </a:txBody>
                  <a:tcPr/>
                </a:tc>
                <a:extLst>
                  <a:ext uri="{0D108BD9-81ED-4DB2-BD59-A6C34878D82A}">
                    <a16:rowId xmlns:a16="http://schemas.microsoft.com/office/drawing/2014/main" val="2385697499"/>
                  </a:ext>
                </a:extLst>
              </a:tr>
              <a:tr h="279470">
                <a:tc>
                  <a:txBody>
                    <a:bodyPr/>
                    <a:lstStyle/>
                    <a:p>
                      <a:r>
                        <a:rPr lang="en-US" sz="1400">
                          <a:latin typeface="Segoe UI" panose="020B0502040204020203" pitchFamily="34" charset="0"/>
                          <a:cs typeface="Segoe UI" panose="020B0502040204020203" pitchFamily="34" charset="0"/>
                        </a:rPr>
                        <a:t>Random Forest</a:t>
                      </a:r>
                    </a:p>
                  </a:txBody>
                  <a:tcPr/>
                </a:tc>
                <a:tc>
                  <a:txBody>
                    <a:bodyPr/>
                    <a:lstStyle/>
                    <a:p>
                      <a:r>
                        <a:rPr lang="en-US" sz="1400">
                          <a:latin typeface="Segoe UI" panose="020B0502040204020203" pitchFamily="34" charset="0"/>
                          <a:cs typeface="Segoe UI" panose="020B0502040204020203" pitchFamily="34" charset="0"/>
                        </a:rPr>
                        <a:t>74%</a:t>
                      </a:r>
                    </a:p>
                  </a:txBody>
                  <a:tcPr/>
                </a:tc>
                <a:tc>
                  <a:txBody>
                    <a:bodyPr/>
                    <a:lstStyle/>
                    <a:p>
                      <a:r>
                        <a:rPr lang="en-US" sz="1400">
                          <a:latin typeface="Segoe UI" panose="020B0502040204020203" pitchFamily="34" charset="0"/>
                          <a:cs typeface="Segoe UI" panose="020B0502040204020203" pitchFamily="34" charset="0"/>
                        </a:rPr>
                        <a:t>74%</a:t>
                      </a:r>
                    </a:p>
                  </a:txBody>
                  <a:tcPr/>
                </a:tc>
                <a:tc>
                  <a:txBody>
                    <a:bodyPr/>
                    <a:lstStyle/>
                    <a:p>
                      <a:r>
                        <a:rPr lang="en-US" sz="1400">
                          <a:latin typeface="Segoe UI" panose="020B0502040204020203" pitchFamily="34" charset="0"/>
                          <a:cs typeface="Segoe UI" panose="020B0502040204020203" pitchFamily="34" charset="0"/>
                        </a:rPr>
                        <a:t>74%</a:t>
                      </a:r>
                    </a:p>
                  </a:txBody>
                  <a:tcPr/>
                </a:tc>
                <a:tc>
                  <a:txBody>
                    <a:bodyPr/>
                    <a:lstStyle/>
                    <a:p>
                      <a:r>
                        <a:rPr lang="en-US" sz="1400">
                          <a:latin typeface="Segoe UI" panose="020B0502040204020203" pitchFamily="34" charset="0"/>
                          <a:cs typeface="Segoe UI" panose="020B0502040204020203" pitchFamily="34" charset="0"/>
                        </a:rPr>
                        <a:t>0.74</a:t>
                      </a:r>
                    </a:p>
                  </a:txBody>
                  <a:tcPr/>
                </a:tc>
                <a:extLst>
                  <a:ext uri="{0D108BD9-81ED-4DB2-BD59-A6C34878D82A}">
                    <a16:rowId xmlns:a16="http://schemas.microsoft.com/office/drawing/2014/main" val="1655822033"/>
                  </a:ext>
                </a:extLst>
              </a:tr>
              <a:tr h="279470">
                <a:tc>
                  <a:txBody>
                    <a:bodyPr/>
                    <a:lstStyle/>
                    <a:p>
                      <a:r>
                        <a:rPr lang="en-US" sz="1400">
                          <a:latin typeface="Segoe UI" panose="020B0502040204020203" pitchFamily="34" charset="0"/>
                          <a:cs typeface="Segoe UI" panose="020B0502040204020203" pitchFamily="34" charset="0"/>
                        </a:rPr>
                        <a:t>Neural Networks</a:t>
                      </a:r>
                    </a:p>
                  </a:txBody>
                  <a:tcPr/>
                </a:tc>
                <a:tc>
                  <a:txBody>
                    <a:bodyPr/>
                    <a:lstStyle/>
                    <a:p>
                      <a:r>
                        <a:rPr lang="en-US" sz="1400">
                          <a:latin typeface="Segoe UI" panose="020B0502040204020203" pitchFamily="34" charset="0"/>
                          <a:cs typeface="Segoe UI" panose="020B0502040204020203" pitchFamily="34" charset="0"/>
                        </a:rPr>
                        <a:t>71%</a:t>
                      </a:r>
                    </a:p>
                  </a:txBody>
                  <a:tcPr/>
                </a:tc>
                <a:tc>
                  <a:txBody>
                    <a:bodyPr/>
                    <a:lstStyle/>
                    <a:p>
                      <a:r>
                        <a:rPr lang="en-US" sz="1400">
                          <a:latin typeface="Segoe UI" panose="020B0502040204020203" pitchFamily="34" charset="0"/>
                          <a:cs typeface="Segoe UI" panose="020B0502040204020203" pitchFamily="34" charset="0"/>
                        </a:rPr>
                        <a:t>72%</a:t>
                      </a:r>
                    </a:p>
                  </a:txBody>
                  <a:tcPr/>
                </a:tc>
                <a:tc>
                  <a:txBody>
                    <a:bodyPr/>
                    <a:lstStyle/>
                    <a:p>
                      <a:r>
                        <a:rPr lang="en-US" sz="1400">
                          <a:latin typeface="Segoe UI" panose="020B0502040204020203" pitchFamily="34" charset="0"/>
                          <a:cs typeface="Segoe UI" panose="020B0502040204020203" pitchFamily="34" charset="0"/>
                        </a:rPr>
                        <a:t>71%</a:t>
                      </a:r>
                    </a:p>
                  </a:txBody>
                  <a:tcPr/>
                </a:tc>
                <a:tc>
                  <a:txBody>
                    <a:bodyPr/>
                    <a:lstStyle/>
                    <a:p>
                      <a:r>
                        <a:rPr lang="en-US" sz="1400">
                          <a:latin typeface="Segoe UI" panose="020B0502040204020203" pitchFamily="34" charset="0"/>
                          <a:cs typeface="Segoe UI" panose="020B0502040204020203" pitchFamily="34" charset="0"/>
                        </a:rPr>
                        <a:t>0.71</a:t>
                      </a:r>
                    </a:p>
                  </a:txBody>
                  <a:tcPr/>
                </a:tc>
                <a:extLst>
                  <a:ext uri="{0D108BD9-81ED-4DB2-BD59-A6C34878D82A}">
                    <a16:rowId xmlns:a16="http://schemas.microsoft.com/office/drawing/2014/main" val="2283646784"/>
                  </a:ext>
                </a:extLst>
              </a:tr>
              <a:tr h="489072">
                <a:tc>
                  <a:txBody>
                    <a:bodyPr/>
                    <a:lstStyle/>
                    <a:p>
                      <a:r>
                        <a:rPr lang="en-US" sz="1400">
                          <a:latin typeface="Segoe UI" panose="020B0502040204020203" pitchFamily="34" charset="0"/>
                          <a:cs typeface="Segoe UI" panose="020B0502040204020203" pitchFamily="34" charset="0"/>
                        </a:rPr>
                        <a:t>Auto Neural Network</a:t>
                      </a:r>
                    </a:p>
                  </a:txBody>
                  <a:tcPr/>
                </a:tc>
                <a:tc>
                  <a:txBody>
                    <a:bodyPr/>
                    <a:lstStyle/>
                    <a:p>
                      <a:r>
                        <a:rPr lang="en-US" sz="1400">
                          <a:latin typeface="Segoe UI" panose="020B0502040204020203" pitchFamily="34" charset="0"/>
                          <a:cs typeface="Segoe UI" panose="020B0502040204020203" pitchFamily="34" charset="0"/>
                        </a:rPr>
                        <a:t>72%</a:t>
                      </a:r>
                    </a:p>
                  </a:txBody>
                  <a:tcPr/>
                </a:tc>
                <a:tc>
                  <a:txBody>
                    <a:bodyPr/>
                    <a:lstStyle/>
                    <a:p>
                      <a:r>
                        <a:rPr lang="en-US" sz="1400">
                          <a:latin typeface="Segoe UI" panose="020B0502040204020203" pitchFamily="34" charset="0"/>
                          <a:cs typeface="Segoe UI" panose="020B0502040204020203" pitchFamily="34" charset="0"/>
                        </a:rPr>
                        <a:t>73%</a:t>
                      </a:r>
                    </a:p>
                  </a:txBody>
                  <a:tcPr/>
                </a:tc>
                <a:tc>
                  <a:txBody>
                    <a:bodyPr/>
                    <a:lstStyle/>
                    <a:p>
                      <a:r>
                        <a:rPr lang="en-US" sz="1400">
                          <a:latin typeface="Segoe UI" panose="020B0502040204020203" pitchFamily="34" charset="0"/>
                          <a:cs typeface="Segoe UI" panose="020B0502040204020203" pitchFamily="34" charset="0"/>
                        </a:rPr>
                        <a:t>72%</a:t>
                      </a:r>
                    </a:p>
                  </a:txBody>
                  <a:tcPr/>
                </a:tc>
                <a:tc>
                  <a:txBody>
                    <a:bodyPr/>
                    <a:lstStyle/>
                    <a:p>
                      <a:r>
                        <a:rPr lang="en-US" sz="1400">
                          <a:latin typeface="Segoe UI" panose="020B0502040204020203" pitchFamily="34" charset="0"/>
                          <a:cs typeface="Segoe UI" panose="020B0502040204020203" pitchFamily="34" charset="0"/>
                        </a:rPr>
                        <a:t>0.72</a:t>
                      </a:r>
                    </a:p>
                  </a:txBody>
                  <a:tcPr/>
                </a:tc>
                <a:extLst>
                  <a:ext uri="{0D108BD9-81ED-4DB2-BD59-A6C34878D82A}">
                    <a16:rowId xmlns:a16="http://schemas.microsoft.com/office/drawing/2014/main" val="3993574112"/>
                  </a:ext>
                </a:extLst>
              </a:tr>
            </a:tbl>
          </a:graphicData>
        </a:graphic>
      </p:graphicFrame>
      <p:sp>
        <p:nvSpPr>
          <p:cNvPr id="8" name="TextBox 7">
            <a:extLst>
              <a:ext uri="{FF2B5EF4-FFF2-40B4-BE49-F238E27FC236}">
                <a16:creationId xmlns:a16="http://schemas.microsoft.com/office/drawing/2014/main" id="{2D282230-26A4-4E38-96E4-DD8B5DA8ACA4}"/>
              </a:ext>
            </a:extLst>
          </p:cNvPr>
          <p:cNvSpPr txBox="1"/>
          <p:nvPr/>
        </p:nvSpPr>
        <p:spPr>
          <a:xfrm>
            <a:off x="611188" y="846913"/>
            <a:ext cx="5833640" cy="400110"/>
          </a:xfrm>
          <a:prstGeom prst="rect">
            <a:avLst/>
          </a:prstGeom>
          <a:noFill/>
        </p:spPr>
        <p:txBody>
          <a:bodyPr wrap="square" rtlCol="0">
            <a:spAutoFit/>
          </a:bodyPr>
          <a:lstStyle/>
          <a:p>
            <a:r>
              <a:rPr lang="en-US" sz="2000">
                <a:solidFill>
                  <a:srgbClr val="080808"/>
                </a:solidFill>
                <a:latin typeface="Segoe UI" panose="020B0502040204020203" pitchFamily="34" charset="0"/>
                <a:cs typeface="Segoe UI" panose="020B0502040204020203" pitchFamily="34" charset="0"/>
              </a:rPr>
              <a:t>Model results with all independent variables</a:t>
            </a:r>
          </a:p>
        </p:txBody>
      </p:sp>
      <p:sp>
        <p:nvSpPr>
          <p:cNvPr id="11" name="Slide Number Placeholder 3">
            <a:extLst>
              <a:ext uri="{FF2B5EF4-FFF2-40B4-BE49-F238E27FC236}">
                <a16:creationId xmlns:a16="http://schemas.microsoft.com/office/drawing/2014/main" id="{1AD83858-C2B0-4EDF-9FC5-308932C053EF}"/>
              </a:ext>
            </a:extLst>
          </p:cNvPr>
          <p:cNvSpPr txBox="1">
            <a:spLocks/>
          </p:cNvSpPr>
          <p:nvPr/>
        </p:nvSpPr>
        <p:spPr>
          <a:xfrm>
            <a:off x="8248454" y="6245225"/>
            <a:ext cx="438346" cy="466659"/>
          </a:xfrm>
          <a:prstGeom prst="rect">
            <a:avLst/>
          </a:prstGeom>
        </p:spPr>
        <p:txBody>
          <a:bodyPr/>
          <a:lstStyle>
            <a:defPPr>
              <a:defRPr lang="ru-R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3A38BCDB-C700-4F90-8DD7-CB01E231D50C}" type="slidenum">
              <a:rPr lang="ru-RU" smtClean="0"/>
              <a:pPr/>
              <a:t>22</a:t>
            </a:fld>
            <a:endParaRPr lang="ru-RU"/>
          </a:p>
        </p:txBody>
      </p:sp>
    </p:spTree>
    <p:extLst>
      <p:ext uri="{BB962C8B-B14F-4D97-AF65-F5344CB8AC3E}">
        <p14:creationId xmlns:p14="http://schemas.microsoft.com/office/powerpoint/2010/main" val="586507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r>
              <a:rPr lang="en-IN" sz="3200" b="1">
                <a:latin typeface="Segoe UI" panose="020B0502040204020203" pitchFamily="34" charset="0"/>
                <a:cs typeface="Segoe UI" panose="020B0502040204020203" pitchFamily="34" charset="0"/>
              </a:rPr>
              <a:t>Original Vision Vs Final Product</a:t>
            </a:r>
            <a:endParaRPr lang="ru-RU" sz="3200" b="1">
              <a:latin typeface="Segoe UI" panose="020B0502040204020203" pitchFamily="34" charset="0"/>
              <a:cs typeface="Segoe UI" panose="020B0502040204020203" pitchFamily="34" charset="0"/>
            </a:endParaRPr>
          </a:p>
        </p:txBody>
      </p:sp>
      <p:sp>
        <p:nvSpPr>
          <p:cNvPr id="2" name="Content Placeholder 1">
            <a:extLst>
              <a:ext uri="{FF2B5EF4-FFF2-40B4-BE49-F238E27FC236}">
                <a16:creationId xmlns:a16="http://schemas.microsoft.com/office/drawing/2014/main" id="{CF1652FC-BC39-4150-8712-D14008A28A53}"/>
              </a:ext>
            </a:extLst>
          </p:cNvPr>
          <p:cNvSpPr>
            <a:spLocks noGrp="1"/>
          </p:cNvSpPr>
          <p:nvPr>
            <p:ph idx="1"/>
          </p:nvPr>
        </p:nvSpPr>
        <p:spPr>
          <a:xfrm>
            <a:off x="1763713" y="1600200"/>
            <a:ext cx="6923087" cy="4983162"/>
          </a:xfrm>
        </p:spPr>
        <p:txBody>
          <a:bodyPr/>
          <a:lstStyle/>
          <a:p>
            <a:pPr>
              <a:lnSpc>
                <a:spcPct val="150000"/>
              </a:lnSpc>
            </a:pPr>
            <a:r>
              <a:rPr lang="en-IN" sz="2000">
                <a:latin typeface="Segoe UI" panose="020B0502040204020203" pitchFamily="34" charset="0"/>
                <a:cs typeface="Segoe UI" panose="020B0502040204020203" pitchFamily="34" charset="0"/>
              </a:rPr>
              <a:t>Original Vision was to Classify the Faults in Steel Plates with high accuracy using advanced ML methods</a:t>
            </a:r>
          </a:p>
          <a:p>
            <a:pPr>
              <a:lnSpc>
                <a:spcPct val="150000"/>
              </a:lnSpc>
            </a:pPr>
            <a:r>
              <a:rPr lang="en-IN" sz="2000">
                <a:latin typeface="Segoe UI" panose="020B0502040204020203" pitchFamily="34" charset="0"/>
                <a:cs typeface="Segoe UI" panose="020B0502040204020203" pitchFamily="34" charset="0"/>
              </a:rPr>
              <a:t>The vision was translated using Decision Tree, Random Forest and Neural Network algorithms.</a:t>
            </a:r>
          </a:p>
          <a:p>
            <a:pPr>
              <a:lnSpc>
                <a:spcPct val="150000"/>
              </a:lnSpc>
            </a:pPr>
            <a:r>
              <a:rPr lang="en-IN" sz="2000">
                <a:latin typeface="Segoe UI" panose="020B0502040204020203" pitchFamily="34" charset="0"/>
                <a:cs typeface="Segoe UI" panose="020B0502040204020203" pitchFamily="34" charset="0"/>
              </a:rPr>
              <a:t>The Machine Learning Algorithms classified the faults in steel plates with the given input variables and identified the most important features during the process.</a:t>
            </a:r>
          </a:p>
          <a:p>
            <a:pPr>
              <a:lnSpc>
                <a:spcPct val="150000"/>
              </a:lnSpc>
            </a:pPr>
            <a:r>
              <a:rPr lang="en-IN" sz="2000">
                <a:latin typeface="Segoe UI" panose="020B0502040204020203" pitchFamily="34" charset="0"/>
                <a:cs typeface="Segoe UI" panose="020B0502040204020203" pitchFamily="34" charset="0"/>
              </a:rPr>
              <a:t>The original vision is achieved successfully by predicting the faults in steel plates with an accuracy of 74%</a:t>
            </a:r>
          </a:p>
          <a:p>
            <a:pPr marL="0" indent="0">
              <a:buNone/>
            </a:pPr>
            <a:endParaRPr lang="en-IN" sz="2000"/>
          </a:p>
        </p:txBody>
      </p:sp>
      <p:sp>
        <p:nvSpPr>
          <p:cNvPr id="4" name="Slide Number Placeholder 3">
            <a:extLst>
              <a:ext uri="{FF2B5EF4-FFF2-40B4-BE49-F238E27FC236}">
                <a16:creationId xmlns:a16="http://schemas.microsoft.com/office/drawing/2014/main" id="{B171C090-AB6F-47C7-BB68-7151E22CA00A}"/>
              </a:ext>
            </a:extLst>
          </p:cNvPr>
          <p:cNvSpPr>
            <a:spLocks noGrp="1"/>
          </p:cNvSpPr>
          <p:nvPr>
            <p:ph type="sldNum" sz="quarter" idx="12"/>
          </p:nvPr>
        </p:nvSpPr>
        <p:spPr/>
        <p:txBody>
          <a:bodyPr/>
          <a:lstStyle/>
          <a:p>
            <a:fld id="{3A38BCDB-C700-4F90-8DD7-CB01E231D50C}" type="slidenum">
              <a:rPr lang="ru-RU" smtClean="0"/>
              <a:pPr/>
              <a:t>23</a:t>
            </a:fld>
            <a:endParaRPr lang="ru-RU"/>
          </a:p>
        </p:txBody>
      </p:sp>
    </p:spTree>
    <p:extLst>
      <p:ext uri="{BB962C8B-B14F-4D97-AF65-F5344CB8AC3E}">
        <p14:creationId xmlns:p14="http://schemas.microsoft.com/office/powerpoint/2010/main" val="35588462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1885581" y="108858"/>
            <a:ext cx="6982279" cy="894405"/>
          </a:xfrm>
        </p:spPr>
        <p:txBody>
          <a:bodyPr/>
          <a:lstStyle/>
          <a:p>
            <a:r>
              <a:rPr lang="en-IN" sz="3200" b="1">
                <a:latin typeface="Segoe UI" panose="020B0502040204020203" pitchFamily="34" charset="0"/>
                <a:cs typeface="Segoe UI" panose="020B0502040204020203" pitchFamily="34" charset="0"/>
              </a:rPr>
              <a:t>Conclusions and Recommendations</a:t>
            </a:r>
            <a:endParaRPr lang="ru-RU" sz="3200" b="1">
              <a:latin typeface="Segoe UI" panose="020B0502040204020203" pitchFamily="34" charset="0"/>
              <a:cs typeface="Segoe UI" panose="020B0502040204020203" pitchFamily="34" charset="0"/>
            </a:endParaRPr>
          </a:p>
        </p:txBody>
      </p:sp>
      <p:sp>
        <p:nvSpPr>
          <p:cNvPr id="364547" name="Rectangle 3"/>
          <p:cNvSpPr>
            <a:spLocks noGrp="1" noChangeArrowheads="1"/>
          </p:cNvSpPr>
          <p:nvPr>
            <p:ph type="body" idx="1"/>
          </p:nvPr>
        </p:nvSpPr>
        <p:spPr>
          <a:xfrm>
            <a:off x="1835148" y="1003263"/>
            <a:ext cx="7083144" cy="5473846"/>
          </a:xfrm>
        </p:spPr>
        <p:txBody>
          <a:bodyPr/>
          <a:lstStyle/>
          <a:p>
            <a:pPr>
              <a:lnSpc>
                <a:spcPct val="150000"/>
              </a:lnSpc>
            </a:pPr>
            <a:r>
              <a:rPr lang="ru-RU" sz="2000">
                <a:solidFill>
                  <a:srgbClr val="080808"/>
                </a:solidFill>
                <a:latin typeface="Segoe UI" panose="020B0502040204020203" pitchFamily="34" charset="0"/>
                <a:ea typeface="Verdana"/>
                <a:cs typeface="Segoe UI" panose="020B0502040204020203" pitchFamily="34" charset="0"/>
              </a:rPr>
              <a:t>Random Forest Model with reduced variables has the best accuracy</a:t>
            </a:r>
            <a:endParaRPr lang="en-IN" sz="2000">
              <a:solidFill>
                <a:srgbClr val="080808"/>
              </a:solidFill>
              <a:latin typeface="Segoe UI" panose="020B0502040204020203" pitchFamily="34" charset="0"/>
              <a:ea typeface="Verdana"/>
              <a:cs typeface="Segoe UI" panose="020B0502040204020203" pitchFamily="34" charset="0"/>
            </a:endParaRPr>
          </a:p>
          <a:p>
            <a:pPr>
              <a:lnSpc>
                <a:spcPct val="150000"/>
              </a:lnSpc>
            </a:pPr>
            <a:r>
              <a:rPr lang="ru-RU" sz="2000">
                <a:solidFill>
                  <a:srgbClr val="080808"/>
                </a:solidFill>
                <a:latin typeface="Segoe UI" panose="020B0502040204020203" pitchFamily="34" charset="0"/>
                <a:ea typeface="Verdana"/>
                <a:cs typeface="Segoe UI" panose="020B0502040204020203" pitchFamily="34" charset="0"/>
              </a:rPr>
              <a:t>Key Features that explain faulty steel plates:</a:t>
            </a:r>
          </a:p>
          <a:p>
            <a:pPr marL="914400" lvl="1" indent="-514350">
              <a:lnSpc>
                <a:spcPct val="150000"/>
              </a:lnSpc>
              <a:buFont typeface="+mj-lt"/>
              <a:buAutoNum type="romanLcPeriod"/>
            </a:pPr>
            <a:r>
              <a:rPr lang="ru-RU" sz="2000">
                <a:solidFill>
                  <a:srgbClr val="080808"/>
                </a:solidFill>
                <a:latin typeface="Segoe UI" panose="020B0502040204020203" pitchFamily="34" charset="0"/>
                <a:ea typeface="Verdana"/>
                <a:cs typeface="Segoe UI" panose="020B0502040204020203" pitchFamily="34" charset="0"/>
              </a:rPr>
              <a:t>Steel plate thickness</a:t>
            </a:r>
            <a:endParaRPr lang="en-IN" sz="2000">
              <a:solidFill>
                <a:srgbClr val="080808"/>
              </a:solidFill>
              <a:latin typeface="Segoe UI" panose="020B0502040204020203" pitchFamily="34" charset="0"/>
              <a:ea typeface="Verdana"/>
              <a:cs typeface="Segoe UI" panose="020B0502040204020203" pitchFamily="34" charset="0"/>
            </a:endParaRPr>
          </a:p>
          <a:p>
            <a:pPr marL="914400" lvl="1" indent="-514350">
              <a:lnSpc>
                <a:spcPct val="150000"/>
              </a:lnSpc>
              <a:buFont typeface="+mj-lt"/>
              <a:buAutoNum type="romanLcPeriod"/>
            </a:pPr>
            <a:r>
              <a:rPr lang="ru-RU" sz="2000">
                <a:solidFill>
                  <a:srgbClr val="080808"/>
                </a:solidFill>
                <a:latin typeface="Segoe UI" panose="020B0502040204020203" pitchFamily="34" charset="0"/>
                <a:ea typeface="Verdana"/>
                <a:cs typeface="Segoe UI" panose="020B0502040204020203" pitchFamily="34" charset="0"/>
              </a:rPr>
              <a:t>Luminosity Index</a:t>
            </a:r>
            <a:endParaRPr lang="en-IN" sz="2000">
              <a:solidFill>
                <a:srgbClr val="080808"/>
              </a:solidFill>
              <a:latin typeface="Segoe UI" panose="020B0502040204020203" pitchFamily="34" charset="0"/>
              <a:ea typeface="Verdana"/>
              <a:cs typeface="Segoe UI" panose="020B0502040204020203" pitchFamily="34" charset="0"/>
            </a:endParaRPr>
          </a:p>
          <a:p>
            <a:pPr marL="914400" lvl="1" indent="-514350">
              <a:lnSpc>
                <a:spcPct val="150000"/>
              </a:lnSpc>
              <a:buFont typeface="+mj-lt"/>
              <a:buAutoNum type="romanLcPeriod"/>
            </a:pPr>
            <a:r>
              <a:rPr lang="ru-RU" sz="2000">
                <a:solidFill>
                  <a:srgbClr val="080808"/>
                </a:solidFill>
                <a:latin typeface="Segoe UI" panose="020B0502040204020203" pitchFamily="34" charset="0"/>
                <a:ea typeface="Verdana"/>
                <a:cs typeface="Segoe UI" panose="020B0502040204020203" pitchFamily="34" charset="0"/>
              </a:rPr>
              <a:t>Type of Steel</a:t>
            </a:r>
            <a:endParaRPr lang="en-IN" sz="2000">
              <a:solidFill>
                <a:srgbClr val="080808"/>
              </a:solidFill>
              <a:latin typeface="Segoe UI" panose="020B0502040204020203" pitchFamily="34" charset="0"/>
              <a:ea typeface="Verdana"/>
              <a:cs typeface="Segoe UI" panose="020B0502040204020203" pitchFamily="34" charset="0"/>
            </a:endParaRPr>
          </a:p>
          <a:p>
            <a:pPr marL="914400" lvl="1" indent="-514350">
              <a:lnSpc>
                <a:spcPct val="150000"/>
              </a:lnSpc>
              <a:buFont typeface="+mj-lt"/>
              <a:buAutoNum type="romanLcPeriod"/>
            </a:pPr>
            <a:r>
              <a:rPr lang="ru-RU" sz="2000">
                <a:solidFill>
                  <a:srgbClr val="080808"/>
                </a:solidFill>
                <a:latin typeface="Segoe UI" panose="020B0502040204020203" pitchFamily="34" charset="0"/>
                <a:ea typeface="Verdana"/>
                <a:cs typeface="Segoe UI" panose="020B0502040204020203" pitchFamily="34" charset="0"/>
              </a:rPr>
              <a:t>Dimensions of the steel plate</a:t>
            </a:r>
            <a:endParaRPr lang="en-IN" sz="2000">
              <a:solidFill>
                <a:srgbClr val="080808"/>
              </a:solidFill>
              <a:latin typeface="Segoe UI" panose="020B0502040204020203" pitchFamily="34" charset="0"/>
              <a:ea typeface="Verdana"/>
              <a:cs typeface="Segoe UI" panose="020B0502040204020203" pitchFamily="34" charset="0"/>
            </a:endParaRPr>
          </a:p>
          <a:p>
            <a:pPr>
              <a:lnSpc>
                <a:spcPct val="150000"/>
              </a:lnSpc>
            </a:pPr>
            <a:r>
              <a:rPr lang="en-IN" sz="2000">
                <a:solidFill>
                  <a:srgbClr val="080808"/>
                </a:solidFill>
                <a:latin typeface="Segoe UI" panose="020B0502040204020203" pitchFamily="34" charset="0"/>
                <a:ea typeface="Verdana"/>
                <a:cs typeface="Segoe UI" panose="020B0502040204020203" pitchFamily="34" charset="0"/>
              </a:rPr>
              <a:t>Surveillance on the quality of the key features mentioned reduces the faulty steel plates </a:t>
            </a:r>
            <a:endParaRPr lang="ru-RU" sz="2000">
              <a:solidFill>
                <a:srgbClr val="080808"/>
              </a:solidFill>
              <a:latin typeface="Segoe UI" panose="020B0502040204020203" pitchFamily="34" charset="0"/>
              <a:ea typeface="Verdana"/>
              <a:cs typeface="Segoe UI" panose="020B0502040204020203" pitchFamily="34" charset="0"/>
            </a:endParaRPr>
          </a:p>
          <a:p>
            <a:pPr marL="0" indent="0">
              <a:buNone/>
            </a:pPr>
            <a:endParaRPr lang="ru-RU" sz="2400">
              <a:latin typeface="Segoe UI" panose="020B0502040204020203" pitchFamily="34" charset="0"/>
              <a:ea typeface="Verdana"/>
              <a:cs typeface="Segoe UI" panose="020B0502040204020203" pitchFamily="34" charset="0"/>
            </a:endParaRPr>
          </a:p>
          <a:p>
            <a:pPr marL="0" indent="0">
              <a:buNone/>
            </a:pPr>
            <a:endParaRPr lang="en-IN" sz="2400">
              <a:latin typeface="Verdana"/>
              <a:ea typeface="Verdana"/>
            </a:endParaRPr>
          </a:p>
        </p:txBody>
      </p:sp>
      <p:sp>
        <p:nvSpPr>
          <p:cNvPr id="2" name="Slide Number Placeholder 1">
            <a:extLst>
              <a:ext uri="{FF2B5EF4-FFF2-40B4-BE49-F238E27FC236}">
                <a16:creationId xmlns:a16="http://schemas.microsoft.com/office/drawing/2014/main" id="{1F0097B1-3A9C-44E3-B4BB-204281FD848C}"/>
              </a:ext>
            </a:extLst>
          </p:cNvPr>
          <p:cNvSpPr>
            <a:spLocks noGrp="1"/>
          </p:cNvSpPr>
          <p:nvPr>
            <p:ph type="sldNum" sz="quarter" idx="12"/>
          </p:nvPr>
        </p:nvSpPr>
        <p:spPr/>
        <p:txBody>
          <a:bodyPr/>
          <a:lstStyle/>
          <a:p>
            <a:fld id="{3A38BCDB-C700-4F90-8DD7-CB01E231D50C}" type="slidenum">
              <a:rPr lang="ru-RU" smtClean="0"/>
              <a:pPr/>
              <a:t>24</a:t>
            </a:fld>
            <a:endParaRPr lang="ru-RU"/>
          </a:p>
        </p:txBody>
      </p:sp>
    </p:spTree>
    <p:extLst>
      <p:ext uri="{BB962C8B-B14F-4D97-AF65-F5344CB8AC3E}">
        <p14:creationId xmlns:p14="http://schemas.microsoft.com/office/powerpoint/2010/main" val="10599796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11BDCE-C12B-4A7A-9BD8-460B142944D2}"/>
              </a:ext>
            </a:extLst>
          </p:cNvPr>
          <p:cNvSpPr>
            <a:spLocks noGrp="1"/>
          </p:cNvSpPr>
          <p:nvPr>
            <p:ph type="title"/>
          </p:nvPr>
        </p:nvSpPr>
        <p:spPr>
          <a:xfrm>
            <a:off x="1835150" y="274638"/>
            <a:ext cx="6851650" cy="950847"/>
          </a:xfrm>
        </p:spPr>
        <p:txBody>
          <a:bodyPr/>
          <a:lstStyle/>
          <a:p>
            <a:r>
              <a:rPr lang="en-IN" sz="3200" b="1">
                <a:latin typeface="Segoe UI" panose="020B0502040204020203" pitchFamily="34" charset="0"/>
                <a:cs typeface="Segoe UI" panose="020B0502040204020203" pitchFamily="34" charset="0"/>
              </a:rPr>
              <a:t>Lessons Learnt</a:t>
            </a:r>
          </a:p>
        </p:txBody>
      </p:sp>
      <p:sp>
        <p:nvSpPr>
          <p:cNvPr id="6" name="Content Placeholder 5">
            <a:extLst>
              <a:ext uri="{FF2B5EF4-FFF2-40B4-BE49-F238E27FC236}">
                <a16:creationId xmlns:a16="http://schemas.microsoft.com/office/drawing/2014/main" id="{A8A78EC5-924E-4E6B-866B-7E77445611E5}"/>
              </a:ext>
            </a:extLst>
          </p:cNvPr>
          <p:cNvSpPr>
            <a:spLocks noGrp="1"/>
          </p:cNvSpPr>
          <p:nvPr>
            <p:ph idx="1"/>
          </p:nvPr>
        </p:nvSpPr>
        <p:spPr>
          <a:xfrm>
            <a:off x="1763713" y="1317171"/>
            <a:ext cx="7195230" cy="5266191"/>
          </a:xfrm>
        </p:spPr>
        <p:txBody>
          <a:bodyPr/>
          <a:lstStyle/>
          <a:p>
            <a:pPr>
              <a:lnSpc>
                <a:spcPct val="150000"/>
              </a:lnSpc>
            </a:pPr>
            <a:r>
              <a:rPr lang="en-US" sz="2000">
                <a:latin typeface="Segoe UI" panose="020B0502040204020203" pitchFamily="34" charset="0"/>
                <a:cs typeface="Segoe UI" panose="020B0502040204020203" pitchFamily="34" charset="0"/>
              </a:rPr>
              <a:t>Skewed data influence the predictions in ML models</a:t>
            </a:r>
          </a:p>
          <a:p>
            <a:pPr>
              <a:lnSpc>
                <a:spcPct val="150000"/>
              </a:lnSpc>
            </a:pPr>
            <a:r>
              <a:rPr lang="en-US" sz="2000">
                <a:latin typeface="Segoe UI" panose="020B0502040204020203" pitchFamily="34" charset="0"/>
                <a:cs typeface="Segoe UI" panose="020B0502040204020203" pitchFamily="34" charset="0"/>
              </a:rPr>
              <a:t>Principal Component Analysis can be performed to reduce complexity when there are large number of independent variables</a:t>
            </a:r>
          </a:p>
          <a:p>
            <a:pPr>
              <a:lnSpc>
                <a:spcPct val="150000"/>
              </a:lnSpc>
            </a:pPr>
            <a:r>
              <a:rPr lang="en-US" sz="2000">
                <a:latin typeface="Segoe UI" panose="020B0502040204020203" pitchFamily="34" charset="0"/>
                <a:cs typeface="Segoe UI" panose="020B0502040204020203" pitchFamily="34" charset="0"/>
              </a:rPr>
              <a:t>Categorical variables can be modeled using Dummy coding (one-hot encoding) </a:t>
            </a:r>
          </a:p>
          <a:p>
            <a:pPr>
              <a:lnSpc>
                <a:spcPct val="150000"/>
              </a:lnSpc>
            </a:pPr>
            <a:r>
              <a:rPr lang="en-US" sz="2000">
                <a:latin typeface="Segoe UI" panose="020B0502040204020203" pitchFamily="34" charset="0"/>
                <a:cs typeface="Segoe UI" panose="020B0502040204020203" pitchFamily="34" charset="0"/>
              </a:rPr>
              <a:t>Multi-Class target variables can be modeled using Decision Tree, Random Forest or Neural Networks</a:t>
            </a:r>
          </a:p>
          <a:p>
            <a:pPr>
              <a:lnSpc>
                <a:spcPct val="150000"/>
              </a:lnSpc>
            </a:pPr>
            <a:r>
              <a:rPr lang="en-US" sz="2000">
                <a:latin typeface="Segoe UI" panose="020B0502040204020203" pitchFamily="34" charset="0"/>
                <a:cs typeface="Segoe UI" panose="020B0502040204020203" pitchFamily="34" charset="0"/>
              </a:rPr>
              <a:t>Neural Networks are difficult to interpret compared to the Tree-Based models</a:t>
            </a:r>
            <a:r>
              <a:rPr lang="en-IN" sz="2000"/>
              <a:t> but give good accuracy numbers</a:t>
            </a:r>
          </a:p>
        </p:txBody>
      </p:sp>
      <p:sp>
        <p:nvSpPr>
          <p:cNvPr id="4" name="Slide Number Placeholder 3">
            <a:extLst>
              <a:ext uri="{FF2B5EF4-FFF2-40B4-BE49-F238E27FC236}">
                <a16:creationId xmlns:a16="http://schemas.microsoft.com/office/drawing/2014/main" id="{64627B6F-EA96-49BA-A93D-9D501B367D7C}"/>
              </a:ext>
            </a:extLst>
          </p:cNvPr>
          <p:cNvSpPr>
            <a:spLocks noGrp="1"/>
          </p:cNvSpPr>
          <p:nvPr>
            <p:ph type="sldNum" sz="quarter" idx="12"/>
          </p:nvPr>
        </p:nvSpPr>
        <p:spPr/>
        <p:txBody>
          <a:bodyPr/>
          <a:lstStyle/>
          <a:p>
            <a:fld id="{3A38BCDB-C700-4F90-8DD7-CB01E231D50C}" type="slidenum">
              <a:rPr lang="ru-RU" smtClean="0"/>
              <a:pPr/>
              <a:t>25</a:t>
            </a:fld>
            <a:endParaRPr lang="ru-RU"/>
          </a:p>
        </p:txBody>
      </p:sp>
    </p:spTree>
    <p:extLst>
      <p:ext uri="{BB962C8B-B14F-4D97-AF65-F5344CB8AC3E}">
        <p14:creationId xmlns:p14="http://schemas.microsoft.com/office/powerpoint/2010/main" val="31508684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50F9ED-E549-4478-96D5-B0CD7D09C4FA}"/>
              </a:ext>
            </a:extLst>
          </p:cNvPr>
          <p:cNvSpPr>
            <a:spLocks noGrp="1"/>
          </p:cNvSpPr>
          <p:nvPr>
            <p:ph idx="1"/>
          </p:nvPr>
        </p:nvSpPr>
        <p:spPr>
          <a:xfrm>
            <a:off x="1859406" y="2690036"/>
            <a:ext cx="5381366" cy="1733107"/>
          </a:xfrm>
        </p:spPr>
        <p:txBody>
          <a:bodyPr/>
          <a:lstStyle/>
          <a:p>
            <a:pPr marL="0" indent="0">
              <a:buNone/>
            </a:pPr>
            <a:r>
              <a:rPr lang="en-US" sz="6000" b="1">
                <a:latin typeface="Segoe UI" panose="020B0502040204020203" pitchFamily="34" charset="0"/>
                <a:cs typeface="Segoe UI" panose="020B0502040204020203" pitchFamily="34" charset="0"/>
              </a:rPr>
              <a:t>Thank You</a:t>
            </a:r>
          </a:p>
        </p:txBody>
      </p:sp>
      <p:sp>
        <p:nvSpPr>
          <p:cNvPr id="4" name="Slide Number Placeholder 3">
            <a:extLst>
              <a:ext uri="{FF2B5EF4-FFF2-40B4-BE49-F238E27FC236}">
                <a16:creationId xmlns:a16="http://schemas.microsoft.com/office/drawing/2014/main" id="{8C061AF6-ADAF-41BC-B641-782AB10AA86C}"/>
              </a:ext>
            </a:extLst>
          </p:cNvPr>
          <p:cNvSpPr>
            <a:spLocks noGrp="1"/>
          </p:cNvSpPr>
          <p:nvPr>
            <p:ph type="sldNum" sz="quarter" idx="12"/>
          </p:nvPr>
        </p:nvSpPr>
        <p:spPr/>
        <p:txBody>
          <a:bodyPr/>
          <a:lstStyle/>
          <a:p>
            <a:fld id="{3A38BCDB-C700-4F90-8DD7-CB01E231D50C}" type="slidenum">
              <a:rPr lang="ru-RU" smtClean="0"/>
              <a:pPr/>
              <a:t>26</a:t>
            </a:fld>
            <a:endParaRPr lang="ru-RU"/>
          </a:p>
        </p:txBody>
      </p:sp>
    </p:spTree>
    <p:extLst>
      <p:ext uri="{BB962C8B-B14F-4D97-AF65-F5344CB8AC3E}">
        <p14:creationId xmlns:p14="http://schemas.microsoft.com/office/powerpoint/2010/main" val="3488866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7D1BB-E19C-4D1A-99BC-2A7C01906FF1}"/>
              </a:ext>
            </a:extLst>
          </p:cNvPr>
          <p:cNvSpPr>
            <a:spLocks noGrp="1"/>
          </p:cNvSpPr>
          <p:nvPr>
            <p:ph type="title"/>
          </p:nvPr>
        </p:nvSpPr>
        <p:spPr>
          <a:xfrm>
            <a:off x="1835150" y="146116"/>
            <a:ext cx="6733815" cy="724603"/>
          </a:xfrm>
        </p:spPr>
        <p:txBody>
          <a:bodyPr/>
          <a:lstStyle/>
          <a:p>
            <a:r>
              <a:rPr lang="en-US" sz="3200" b="1">
                <a:latin typeface="Segoe UI" panose="020B0502040204020203" pitchFamily="34" charset="0"/>
                <a:cs typeface="Segoe UI" panose="020B0502040204020203" pitchFamily="34" charset="0"/>
              </a:rPr>
              <a:t>Outline</a:t>
            </a:r>
            <a:endParaRPr lang="en-US" sz="3200">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E0B61268-1169-47D2-A8C8-6FD3B6AA74FB}"/>
              </a:ext>
            </a:extLst>
          </p:cNvPr>
          <p:cNvSpPr>
            <a:spLocks noGrp="1"/>
          </p:cNvSpPr>
          <p:nvPr>
            <p:ph idx="1"/>
          </p:nvPr>
        </p:nvSpPr>
        <p:spPr>
          <a:xfrm>
            <a:off x="1835150" y="820131"/>
            <a:ext cx="7436441" cy="6037869"/>
          </a:xfrm>
        </p:spPr>
        <p:txBody>
          <a:bodyPr/>
          <a:lstStyle/>
          <a:p>
            <a:pPr>
              <a:lnSpc>
                <a:spcPct val="150000"/>
              </a:lnSpc>
            </a:pPr>
            <a:r>
              <a:rPr lang="en-US" sz="2400">
                <a:latin typeface="Segoe UI" panose="020B0502040204020203" pitchFamily="34" charset="0"/>
                <a:cs typeface="Segoe UI" panose="020B0502040204020203" pitchFamily="34" charset="0"/>
              </a:rPr>
              <a:t>Introduction and Purpose of Project</a:t>
            </a:r>
          </a:p>
          <a:p>
            <a:pPr>
              <a:lnSpc>
                <a:spcPct val="150000"/>
              </a:lnSpc>
            </a:pPr>
            <a:r>
              <a:rPr lang="en-US" sz="2400">
                <a:latin typeface="Segoe UI" panose="020B0502040204020203" pitchFamily="34" charset="0"/>
                <a:cs typeface="Segoe UI" panose="020B0502040204020203" pitchFamily="34" charset="0"/>
              </a:rPr>
              <a:t>Data Preparation: Issues, Procedure, Justification</a:t>
            </a:r>
          </a:p>
          <a:p>
            <a:pPr>
              <a:lnSpc>
                <a:spcPct val="150000"/>
              </a:lnSpc>
            </a:pPr>
            <a:r>
              <a:rPr lang="en-US" sz="2400">
                <a:latin typeface="Segoe UI" panose="020B0502040204020203" pitchFamily="34" charset="0"/>
                <a:cs typeface="Segoe UI" panose="020B0502040204020203" pitchFamily="34" charset="0"/>
              </a:rPr>
              <a:t>Visualization and Analysis</a:t>
            </a:r>
          </a:p>
          <a:p>
            <a:pPr>
              <a:lnSpc>
                <a:spcPct val="150000"/>
              </a:lnSpc>
            </a:pPr>
            <a:r>
              <a:rPr lang="en-US" sz="2400">
                <a:latin typeface="Segoe UI" panose="020B0502040204020203" pitchFamily="34" charset="0"/>
                <a:cs typeface="Segoe UI" panose="020B0502040204020203" pitchFamily="34" charset="0"/>
              </a:rPr>
              <a:t>Model Building: Exploration, Building, Choosing</a:t>
            </a:r>
          </a:p>
          <a:p>
            <a:pPr>
              <a:lnSpc>
                <a:spcPct val="150000"/>
              </a:lnSpc>
            </a:pPr>
            <a:r>
              <a:rPr lang="en-US" sz="2400">
                <a:latin typeface="Segoe UI" panose="020B0502040204020203" pitchFamily="34" charset="0"/>
                <a:cs typeface="Segoe UI" panose="020B0502040204020203" pitchFamily="34" charset="0"/>
              </a:rPr>
              <a:t>Results and Assessment</a:t>
            </a:r>
          </a:p>
          <a:p>
            <a:pPr>
              <a:lnSpc>
                <a:spcPct val="150000"/>
              </a:lnSpc>
            </a:pPr>
            <a:r>
              <a:rPr lang="en-US" sz="2400">
                <a:latin typeface="Segoe UI" panose="020B0502040204020203" pitchFamily="34" charset="0"/>
                <a:cs typeface="Segoe UI" panose="020B0502040204020203" pitchFamily="34" charset="0"/>
              </a:rPr>
              <a:t>Original Vision versus Final Product</a:t>
            </a:r>
          </a:p>
          <a:p>
            <a:pPr>
              <a:lnSpc>
                <a:spcPct val="150000"/>
              </a:lnSpc>
            </a:pPr>
            <a:r>
              <a:rPr lang="en-US" sz="2400">
                <a:latin typeface="Segoe UI" panose="020B0502040204020203" pitchFamily="34" charset="0"/>
                <a:cs typeface="Segoe UI" panose="020B0502040204020203" pitchFamily="34" charset="0"/>
              </a:rPr>
              <a:t>Conclusion: Recommendations and Lessons Learned</a:t>
            </a:r>
          </a:p>
          <a:p>
            <a:endParaRPr lang="en-US"/>
          </a:p>
        </p:txBody>
      </p:sp>
      <p:sp>
        <p:nvSpPr>
          <p:cNvPr id="4" name="Slide Number Placeholder 3">
            <a:extLst>
              <a:ext uri="{FF2B5EF4-FFF2-40B4-BE49-F238E27FC236}">
                <a16:creationId xmlns:a16="http://schemas.microsoft.com/office/drawing/2014/main" id="{379A99F5-F3B9-41E1-A4C1-1A31F9C3A522}"/>
              </a:ext>
            </a:extLst>
          </p:cNvPr>
          <p:cNvSpPr>
            <a:spLocks noGrp="1"/>
          </p:cNvSpPr>
          <p:nvPr>
            <p:ph type="sldNum" sz="quarter" idx="12"/>
          </p:nvPr>
        </p:nvSpPr>
        <p:spPr>
          <a:xfrm>
            <a:off x="6606209" y="6235634"/>
            <a:ext cx="2133600" cy="476250"/>
          </a:xfrm>
        </p:spPr>
        <p:txBody>
          <a:bodyPr/>
          <a:lstStyle/>
          <a:p>
            <a:fld id="{3A38BCDB-C700-4F90-8DD7-CB01E231D50C}" type="slidenum">
              <a:rPr lang="ru-RU" smtClean="0"/>
              <a:pPr/>
              <a:t>3</a:t>
            </a:fld>
            <a:endParaRPr lang="ru-RU"/>
          </a:p>
        </p:txBody>
      </p:sp>
    </p:spTree>
    <p:extLst>
      <p:ext uri="{BB962C8B-B14F-4D97-AF65-F5344CB8AC3E}">
        <p14:creationId xmlns:p14="http://schemas.microsoft.com/office/powerpoint/2010/main" val="1934751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7D1C1-2EF9-4FE3-92ED-2F8D44A81D14}"/>
              </a:ext>
            </a:extLst>
          </p:cNvPr>
          <p:cNvSpPr>
            <a:spLocks noGrp="1"/>
          </p:cNvSpPr>
          <p:nvPr>
            <p:ph type="title"/>
          </p:nvPr>
        </p:nvSpPr>
        <p:spPr>
          <a:xfrm>
            <a:off x="480410" y="232993"/>
            <a:ext cx="7560468" cy="828510"/>
          </a:xfrm>
        </p:spPr>
        <p:txBody>
          <a:bodyPr/>
          <a:lstStyle/>
          <a:p>
            <a:r>
              <a:rPr lang="en-US" b="1">
                <a:latin typeface="Segoe UI" panose="020B0502040204020203" pitchFamily="34" charset="0"/>
                <a:cs typeface="Segoe UI" panose="020B0502040204020203" pitchFamily="34" charset="0"/>
              </a:rPr>
              <a:t>Introduction</a:t>
            </a:r>
          </a:p>
        </p:txBody>
      </p:sp>
      <p:sp>
        <p:nvSpPr>
          <p:cNvPr id="3" name="Content Placeholder 2">
            <a:extLst>
              <a:ext uri="{FF2B5EF4-FFF2-40B4-BE49-F238E27FC236}">
                <a16:creationId xmlns:a16="http://schemas.microsoft.com/office/drawing/2014/main" id="{217782F2-38BE-44A0-BEB7-91A32CB62A4E}"/>
              </a:ext>
            </a:extLst>
          </p:cNvPr>
          <p:cNvSpPr>
            <a:spLocks noGrp="1"/>
          </p:cNvSpPr>
          <p:nvPr>
            <p:ph idx="1"/>
          </p:nvPr>
        </p:nvSpPr>
        <p:spPr>
          <a:xfrm>
            <a:off x="480410" y="1065752"/>
            <a:ext cx="7203756" cy="5400361"/>
          </a:xfrm>
        </p:spPr>
        <p:txBody>
          <a:bodyPr/>
          <a:lstStyle/>
          <a:p>
            <a:pPr>
              <a:lnSpc>
                <a:spcPct val="150000"/>
              </a:lnSpc>
            </a:pPr>
            <a:r>
              <a:rPr lang="en-US" sz="2000">
                <a:solidFill>
                  <a:srgbClr val="080808"/>
                </a:solidFill>
                <a:latin typeface="Segoe UI" panose="020B0502040204020203" pitchFamily="34" charset="0"/>
                <a:cs typeface="Segoe UI" panose="020B0502040204020203" pitchFamily="34" charset="0"/>
              </a:rPr>
              <a:t>The Heat-treated steel plates market is expected to exceed more than US$ 126 Billion by 2024 </a:t>
            </a:r>
          </a:p>
          <a:p>
            <a:pPr>
              <a:lnSpc>
                <a:spcPct val="150000"/>
              </a:lnSpc>
            </a:pPr>
            <a:r>
              <a:rPr lang="en-US" sz="2000">
                <a:solidFill>
                  <a:srgbClr val="080808"/>
                </a:solidFill>
                <a:latin typeface="Segoe UI" panose="020B0502040204020203" pitchFamily="34" charset="0"/>
                <a:cs typeface="Segoe UI" panose="020B0502040204020203" pitchFamily="34" charset="0"/>
              </a:rPr>
              <a:t>Every year 20% of the steel plates that are manufactured are faulty</a:t>
            </a:r>
          </a:p>
          <a:p>
            <a:pPr>
              <a:lnSpc>
                <a:spcPct val="150000"/>
              </a:lnSpc>
            </a:pPr>
            <a:r>
              <a:rPr lang="en-US" sz="2000">
                <a:solidFill>
                  <a:srgbClr val="080808"/>
                </a:solidFill>
                <a:latin typeface="Segoe UI" panose="020B0502040204020203" pitchFamily="34" charset="0"/>
                <a:cs typeface="Segoe UI" panose="020B0502040204020203" pitchFamily="34" charset="0"/>
              </a:rPr>
              <a:t>Quality Control and Fault Diagnosis is an important aspect to enhance the quality of production and optimize the cost of product testing. Timely identification of the fault saves input cost</a:t>
            </a:r>
          </a:p>
          <a:p>
            <a:endParaRPr lang="en-US"/>
          </a:p>
        </p:txBody>
      </p:sp>
      <p:sp>
        <p:nvSpPr>
          <p:cNvPr id="5" name="Slide Number Placeholder 3">
            <a:extLst>
              <a:ext uri="{FF2B5EF4-FFF2-40B4-BE49-F238E27FC236}">
                <a16:creationId xmlns:a16="http://schemas.microsoft.com/office/drawing/2014/main" id="{0A744E08-C860-4D8C-A1F6-3CDF1C0EF422}"/>
              </a:ext>
            </a:extLst>
          </p:cNvPr>
          <p:cNvSpPr txBox="1">
            <a:spLocks/>
          </p:cNvSpPr>
          <p:nvPr/>
        </p:nvSpPr>
        <p:spPr>
          <a:xfrm>
            <a:off x="8342722" y="6245225"/>
            <a:ext cx="344078" cy="466659"/>
          </a:xfrm>
          <a:prstGeom prst="rect">
            <a:avLst/>
          </a:prstGeom>
        </p:spPr>
        <p:txBody>
          <a:bodyPr/>
          <a:lstStyle>
            <a:defPPr>
              <a:defRPr lang="ru-R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3A38BCDB-C700-4F90-8DD7-CB01E231D50C}" type="slidenum">
              <a:rPr lang="ru-RU" smtClean="0"/>
              <a:pPr/>
              <a:t>4</a:t>
            </a:fld>
            <a:endParaRPr lang="ru-RU"/>
          </a:p>
        </p:txBody>
      </p:sp>
    </p:spTree>
    <p:extLst>
      <p:ext uri="{BB962C8B-B14F-4D97-AF65-F5344CB8AC3E}">
        <p14:creationId xmlns:p14="http://schemas.microsoft.com/office/powerpoint/2010/main" val="1539913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DC08D-8767-4075-8FDE-47811B0ECF8E}"/>
              </a:ext>
            </a:extLst>
          </p:cNvPr>
          <p:cNvSpPr>
            <a:spLocks noGrp="1"/>
          </p:cNvSpPr>
          <p:nvPr>
            <p:ph type="title"/>
          </p:nvPr>
        </p:nvSpPr>
        <p:spPr>
          <a:xfrm>
            <a:off x="566966" y="248873"/>
            <a:ext cx="7632700" cy="939915"/>
          </a:xfrm>
        </p:spPr>
        <p:txBody>
          <a:bodyPr/>
          <a:lstStyle/>
          <a:p>
            <a:r>
              <a:rPr lang="en-IN" b="1">
                <a:latin typeface="Segoe UI" panose="020B0502040204020203" pitchFamily="34" charset="0"/>
                <a:cs typeface="Segoe UI" panose="020B0502040204020203" pitchFamily="34" charset="0"/>
              </a:rPr>
              <a:t>Purpose of the Project</a:t>
            </a:r>
            <a:endParaRPr lang="en-US" b="1">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612A274A-C185-4299-A491-324B14A48649}"/>
              </a:ext>
            </a:extLst>
          </p:cNvPr>
          <p:cNvSpPr>
            <a:spLocks noGrp="1"/>
          </p:cNvSpPr>
          <p:nvPr>
            <p:ph idx="1"/>
          </p:nvPr>
        </p:nvSpPr>
        <p:spPr>
          <a:xfrm>
            <a:off x="326884" y="1450997"/>
            <a:ext cx="7488237" cy="4603946"/>
          </a:xfrm>
        </p:spPr>
        <p:txBody>
          <a:bodyPr/>
          <a:lstStyle/>
          <a:p>
            <a:pPr>
              <a:lnSpc>
                <a:spcPct val="150000"/>
              </a:lnSpc>
            </a:pPr>
            <a:r>
              <a:rPr lang="en-US" sz="2000">
                <a:solidFill>
                  <a:srgbClr val="080808"/>
                </a:solidFill>
                <a:latin typeface="Segoe UI" panose="020B0502040204020203" pitchFamily="34" charset="0"/>
                <a:cs typeface="Segoe UI" panose="020B0502040204020203" pitchFamily="34" charset="0"/>
              </a:rPr>
              <a:t>Analysis into the factors responsible for faulty steel plates during the manufacturing process will enable the manufacturer to identify the issue in the plate early which saves lots of money</a:t>
            </a:r>
          </a:p>
          <a:p>
            <a:pPr>
              <a:lnSpc>
                <a:spcPct val="150000"/>
              </a:lnSpc>
            </a:pPr>
            <a:r>
              <a:rPr lang="en-US" sz="2000">
                <a:solidFill>
                  <a:srgbClr val="080808"/>
                </a:solidFill>
                <a:latin typeface="Segoe UI" panose="020B0502040204020203" pitchFamily="34" charset="0"/>
                <a:cs typeface="Segoe UI" panose="020B0502040204020203" pitchFamily="34" charset="0"/>
              </a:rPr>
              <a:t>The core of this analysis will involve identifying the factors and classifying the faults in steel plates using  Decision Tree, Random Forest, Neural Networks</a:t>
            </a:r>
          </a:p>
          <a:p>
            <a:endParaRPr lang="en-US"/>
          </a:p>
        </p:txBody>
      </p:sp>
      <p:sp>
        <p:nvSpPr>
          <p:cNvPr id="5" name="Slide Number Placeholder 3">
            <a:extLst>
              <a:ext uri="{FF2B5EF4-FFF2-40B4-BE49-F238E27FC236}">
                <a16:creationId xmlns:a16="http://schemas.microsoft.com/office/drawing/2014/main" id="{3D282E48-00B5-460B-97B3-579BBBD297C7}"/>
              </a:ext>
            </a:extLst>
          </p:cNvPr>
          <p:cNvSpPr txBox="1">
            <a:spLocks/>
          </p:cNvSpPr>
          <p:nvPr/>
        </p:nvSpPr>
        <p:spPr>
          <a:xfrm>
            <a:off x="8342722" y="6245225"/>
            <a:ext cx="344078" cy="466659"/>
          </a:xfrm>
          <a:prstGeom prst="rect">
            <a:avLst/>
          </a:prstGeom>
        </p:spPr>
        <p:txBody>
          <a:bodyPr/>
          <a:lstStyle>
            <a:defPPr>
              <a:defRPr lang="ru-R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3A38BCDB-C700-4F90-8DD7-CB01E231D50C}" type="slidenum">
              <a:rPr lang="ru-RU" smtClean="0"/>
              <a:pPr/>
              <a:t>5</a:t>
            </a:fld>
            <a:endParaRPr lang="ru-RU"/>
          </a:p>
        </p:txBody>
      </p:sp>
    </p:spTree>
    <p:extLst>
      <p:ext uri="{BB962C8B-B14F-4D97-AF65-F5344CB8AC3E}">
        <p14:creationId xmlns:p14="http://schemas.microsoft.com/office/powerpoint/2010/main" val="3422850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396823" y="470800"/>
            <a:ext cx="6840538" cy="649287"/>
          </a:xfrm>
        </p:spPr>
        <p:txBody>
          <a:bodyPr/>
          <a:lstStyle/>
          <a:p>
            <a:r>
              <a:rPr lang="en-IN" b="1">
                <a:latin typeface="Segoe UI" panose="020B0502040204020203" pitchFamily="34" charset="0"/>
                <a:cs typeface="Segoe UI" panose="020B0502040204020203" pitchFamily="34" charset="0"/>
              </a:rPr>
              <a:t>Data Description</a:t>
            </a:r>
            <a:endParaRPr lang="uk-UA" b="1">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FB354B4B-E6BA-4A5C-B36E-82F0D05595C4}"/>
              </a:ext>
            </a:extLst>
          </p:cNvPr>
          <p:cNvPicPr>
            <a:picLocks noChangeAspect="1"/>
          </p:cNvPicPr>
          <p:nvPr/>
        </p:nvPicPr>
        <p:blipFill>
          <a:blip r:embed="rId3"/>
          <a:stretch>
            <a:fillRect/>
          </a:stretch>
        </p:blipFill>
        <p:spPr>
          <a:xfrm>
            <a:off x="0" y="2613017"/>
            <a:ext cx="9144000" cy="2797955"/>
          </a:xfrm>
          <a:prstGeom prst="rect">
            <a:avLst/>
          </a:prstGeom>
        </p:spPr>
      </p:pic>
      <p:sp>
        <p:nvSpPr>
          <p:cNvPr id="17" name="Content Placeholder 2">
            <a:extLst>
              <a:ext uri="{FF2B5EF4-FFF2-40B4-BE49-F238E27FC236}">
                <a16:creationId xmlns:a16="http://schemas.microsoft.com/office/drawing/2014/main" id="{C5CA2AD5-EEA4-485F-A9EB-51E1AA4D1B7C}"/>
              </a:ext>
            </a:extLst>
          </p:cNvPr>
          <p:cNvSpPr txBox="1">
            <a:spLocks/>
          </p:cNvSpPr>
          <p:nvPr/>
        </p:nvSpPr>
        <p:spPr>
          <a:xfrm>
            <a:off x="4860894" y="3685852"/>
            <a:ext cx="1913600" cy="418987"/>
          </a:xfrm>
          <a:prstGeom prst="rect">
            <a:avLst/>
          </a:prstGeom>
        </p:spPr>
        <p:txBody>
          <a:bodyPr vert="horz" lIns="91440" tIns="45720" rIns="91440" bIns="45720" rtlCol="0" anchor="t">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91440" marR="0" lvl="0" indent="-91440" algn="l" defTabSz="914400" rtl="0" eaLnBrk="1" fontAlgn="auto" latinLnBrk="0" hangingPunct="1">
              <a:lnSpc>
                <a:spcPct val="85000"/>
              </a:lnSpc>
              <a:spcBef>
                <a:spcPts val="1300"/>
              </a:spcBef>
              <a:spcAft>
                <a:spcPts val="0"/>
              </a:spcAft>
              <a:buClrTx/>
              <a:buSzTx/>
              <a:buFont typeface="Arial" pitchFamily="34" charset="0"/>
              <a:buChar char=" "/>
              <a:tabLst/>
              <a:defRPr/>
            </a:pPr>
            <a:r>
              <a:rPr kumimoji="0" lang="en-US" sz="2100" b="0" i="0" u="none" strike="noStrike" kern="1200" cap="none" spc="0" normalizeH="0" baseline="0" noProof="0">
                <a:ln>
                  <a:noFill/>
                </a:ln>
                <a:solidFill>
                  <a:srgbClr val="080808"/>
                </a:solidFill>
                <a:effectLst/>
                <a:uLnTx/>
                <a:uFillTx/>
                <a:latin typeface="Segoe UI" panose="020B0502040204020203" pitchFamily="34" charset="0"/>
                <a:cs typeface="Segoe UI" panose="020B0502040204020203" pitchFamily="34" charset="0"/>
              </a:rPr>
              <a:t>1941 rows</a:t>
            </a:r>
          </a:p>
        </p:txBody>
      </p:sp>
      <p:pic>
        <p:nvPicPr>
          <p:cNvPr id="18" name="Graphic 4" descr="Classroom">
            <a:extLst>
              <a:ext uri="{FF2B5EF4-FFF2-40B4-BE49-F238E27FC236}">
                <a16:creationId xmlns:a16="http://schemas.microsoft.com/office/drawing/2014/main" id="{5B419FBB-5C6A-4797-9B07-A0EA57A641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92588" y="2694278"/>
            <a:ext cx="914400" cy="914400"/>
          </a:xfrm>
          <a:prstGeom prst="rect">
            <a:avLst/>
          </a:prstGeom>
        </p:spPr>
      </p:pic>
      <p:pic>
        <p:nvPicPr>
          <p:cNvPr id="19" name="Graphic 6" descr="Books on shelf">
            <a:extLst>
              <a:ext uri="{FF2B5EF4-FFF2-40B4-BE49-F238E27FC236}">
                <a16:creationId xmlns:a16="http://schemas.microsoft.com/office/drawing/2014/main" id="{A21C0DA0-362A-4613-8F8E-47FCD31C0F6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95888" y="2753786"/>
            <a:ext cx="914400" cy="914400"/>
          </a:xfrm>
          <a:prstGeom prst="rect">
            <a:avLst/>
          </a:prstGeom>
        </p:spPr>
      </p:pic>
      <p:sp>
        <p:nvSpPr>
          <p:cNvPr id="20" name="Content Placeholder 2">
            <a:extLst>
              <a:ext uri="{FF2B5EF4-FFF2-40B4-BE49-F238E27FC236}">
                <a16:creationId xmlns:a16="http://schemas.microsoft.com/office/drawing/2014/main" id="{587EDD53-8644-4338-BCFF-E7F176684F14}"/>
              </a:ext>
            </a:extLst>
          </p:cNvPr>
          <p:cNvSpPr txBox="1">
            <a:spLocks/>
          </p:cNvSpPr>
          <p:nvPr/>
        </p:nvSpPr>
        <p:spPr>
          <a:xfrm>
            <a:off x="7012966" y="3608678"/>
            <a:ext cx="2100014" cy="403317"/>
          </a:xfrm>
          <a:prstGeom prst="rect">
            <a:avLst/>
          </a:prstGeom>
        </p:spPr>
        <p:txBody>
          <a:bodyPr vert="horz" lIns="91440" tIns="45720" rIns="91440" bIns="45720" rtlCol="0" anchor="t">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91440" marR="0" lvl="0" indent="-91440" algn="l" defTabSz="914400" rtl="0" eaLnBrk="1" fontAlgn="auto" latinLnBrk="0" hangingPunct="1">
              <a:lnSpc>
                <a:spcPct val="85000"/>
              </a:lnSpc>
              <a:spcBef>
                <a:spcPts val="1300"/>
              </a:spcBef>
              <a:spcAft>
                <a:spcPts val="0"/>
              </a:spcAft>
              <a:buClrTx/>
              <a:buSzTx/>
              <a:buFont typeface="Arial" pitchFamily="34" charset="0"/>
              <a:buChar char=" "/>
              <a:tabLst/>
              <a:defRPr/>
            </a:pPr>
            <a:r>
              <a:rPr kumimoji="0" lang="en-US" sz="2100" b="0" i="0" u="none" strike="noStrike" kern="1200" cap="none" spc="0" normalizeH="0" baseline="0" noProof="0">
                <a:ln>
                  <a:noFill/>
                </a:ln>
                <a:solidFill>
                  <a:prstClr val="black">
                    <a:lumMod val="85000"/>
                    <a:lumOff val="15000"/>
                  </a:prstClr>
                </a:solidFill>
                <a:effectLst/>
                <a:uLnTx/>
                <a:uFillTx/>
                <a:latin typeface="Segoe UI" panose="020B0502040204020203" pitchFamily="34" charset="0"/>
                <a:cs typeface="Segoe UI" panose="020B0502040204020203" pitchFamily="34" charset="0"/>
              </a:rPr>
              <a:t>Fault is Target</a:t>
            </a:r>
          </a:p>
        </p:txBody>
      </p:sp>
      <p:pic>
        <p:nvPicPr>
          <p:cNvPr id="21" name="Graphic 10" descr="Monthly calendar">
            <a:extLst>
              <a:ext uri="{FF2B5EF4-FFF2-40B4-BE49-F238E27FC236}">
                <a16:creationId xmlns:a16="http://schemas.microsoft.com/office/drawing/2014/main" id="{D90942F9-17D6-42CE-A8F6-48DFBF72170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2244" y="3383983"/>
            <a:ext cx="914400" cy="914400"/>
          </a:xfrm>
          <a:prstGeom prst="rect">
            <a:avLst/>
          </a:prstGeom>
        </p:spPr>
      </p:pic>
      <p:sp>
        <p:nvSpPr>
          <p:cNvPr id="22" name="Content Placeholder 2">
            <a:extLst>
              <a:ext uri="{FF2B5EF4-FFF2-40B4-BE49-F238E27FC236}">
                <a16:creationId xmlns:a16="http://schemas.microsoft.com/office/drawing/2014/main" id="{11768C49-FA15-4EA7-80B4-81E0A24E32D0}"/>
              </a:ext>
            </a:extLst>
          </p:cNvPr>
          <p:cNvSpPr txBox="1">
            <a:spLocks/>
          </p:cNvSpPr>
          <p:nvPr/>
        </p:nvSpPr>
        <p:spPr>
          <a:xfrm>
            <a:off x="2514590" y="4092757"/>
            <a:ext cx="1737375" cy="473405"/>
          </a:xfrm>
          <a:prstGeom prst="rect">
            <a:avLst/>
          </a:prstGeom>
        </p:spPr>
        <p:txBody>
          <a:bodyPr vert="horz" lIns="91440" tIns="45720" rIns="91440" bIns="45720" rtlCol="0" anchor="t">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91440" marR="0" lvl="0" indent="-91440" algn="l" defTabSz="914400" rtl="0" eaLnBrk="1" fontAlgn="auto" latinLnBrk="0" hangingPunct="1">
              <a:lnSpc>
                <a:spcPct val="85000"/>
              </a:lnSpc>
              <a:spcBef>
                <a:spcPts val="1300"/>
              </a:spcBef>
              <a:spcAft>
                <a:spcPts val="0"/>
              </a:spcAft>
              <a:buClrTx/>
              <a:buSzTx/>
              <a:buFont typeface="Arial" pitchFamily="34" charset="0"/>
              <a:buChar char=" "/>
              <a:tabLst/>
              <a:defRPr/>
            </a:pPr>
            <a:r>
              <a:rPr kumimoji="0" lang="en-US" sz="2100" b="0" i="0" u="none" strike="noStrike" kern="1200" cap="none" spc="0" normalizeH="0" baseline="0" noProof="0">
                <a:ln>
                  <a:noFill/>
                </a:ln>
                <a:solidFill>
                  <a:prstClr val="black">
                    <a:lumMod val="85000"/>
                    <a:lumOff val="15000"/>
                  </a:prstClr>
                </a:solidFill>
                <a:effectLst/>
                <a:uLnTx/>
                <a:uFillTx/>
                <a:latin typeface="Segoe UI" panose="020B0502040204020203" pitchFamily="34" charset="0"/>
                <a:cs typeface="Segoe UI" panose="020B0502040204020203" pitchFamily="34" charset="0"/>
              </a:rPr>
              <a:t>34 variables</a:t>
            </a:r>
          </a:p>
        </p:txBody>
      </p:sp>
      <p:pic>
        <p:nvPicPr>
          <p:cNvPr id="23" name="Graphic 7" descr="Branching diagram">
            <a:extLst>
              <a:ext uri="{FF2B5EF4-FFF2-40B4-BE49-F238E27FC236}">
                <a16:creationId xmlns:a16="http://schemas.microsoft.com/office/drawing/2014/main" id="{8C18A723-5E85-4318-8DBC-D9361B948AD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0800000">
            <a:off x="2902692" y="3151478"/>
            <a:ext cx="914400" cy="914400"/>
          </a:xfrm>
          <a:prstGeom prst="rect">
            <a:avLst/>
          </a:prstGeom>
        </p:spPr>
      </p:pic>
      <p:sp>
        <p:nvSpPr>
          <p:cNvPr id="24" name="Content Placeholder 2">
            <a:extLst>
              <a:ext uri="{FF2B5EF4-FFF2-40B4-BE49-F238E27FC236}">
                <a16:creationId xmlns:a16="http://schemas.microsoft.com/office/drawing/2014/main" id="{FA63A2F0-0EF2-417B-BA33-91965ACFCA6D}"/>
              </a:ext>
            </a:extLst>
          </p:cNvPr>
          <p:cNvSpPr txBox="1">
            <a:spLocks/>
          </p:cNvSpPr>
          <p:nvPr/>
        </p:nvSpPr>
        <p:spPr>
          <a:xfrm>
            <a:off x="0" y="4204356"/>
            <a:ext cx="1905661" cy="1206616"/>
          </a:xfrm>
          <a:prstGeom prst="rect">
            <a:avLst/>
          </a:prstGeom>
        </p:spPr>
        <p:txBody>
          <a:bodyPr vert="horz" lIns="91440" tIns="45720" rIns="91440" bIns="45720" rtlCol="0" anchor="t">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91440" marR="0" lvl="0" indent="-91440" algn="l" defTabSz="914400" rtl="0" eaLnBrk="1" fontAlgn="auto" latinLnBrk="0" hangingPunct="1">
              <a:lnSpc>
                <a:spcPct val="85000"/>
              </a:lnSpc>
              <a:spcBef>
                <a:spcPts val="1300"/>
              </a:spcBef>
              <a:spcAft>
                <a:spcPts val="0"/>
              </a:spcAft>
              <a:buClrTx/>
              <a:buSzTx/>
              <a:buFont typeface="Arial" pitchFamily="34" charset="0"/>
              <a:buChar char=" "/>
              <a:tabLst/>
              <a:defRPr/>
            </a:pPr>
            <a:r>
              <a:rPr kumimoji="0" lang="en-US" sz="2100" b="0" i="0" u="none" strike="noStrike" kern="1200" cap="none" spc="0" normalizeH="0" baseline="0" noProof="0">
                <a:ln>
                  <a:noFill/>
                </a:ln>
                <a:solidFill>
                  <a:prstClr val="black">
                    <a:lumMod val="85000"/>
                    <a:lumOff val="15000"/>
                  </a:prstClr>
                </a:solidFill>
                <a:effectLst/>
                <a:uLnTx/>
                <a:uFillTx/>
                <a:latin typeface="Segoe UI" panose="020B0502040204020203" pitchFamily="34" charset="0"/>
                <a:cs typeface="Segoe UI" panose="020B0502040204020203" pitchFamily="34" charset="0"/>
              </a:rPr>
              <a:t>UCI</a:t>
            </a:r>
            <a:r>
              <a:rPr kumimoji="0" lang="en-US" sz="2100" b="0" i="0" u="none" strike="noStrike" kern="1200" cap="none" spc="0" normalizeH="0" noProof="0">
                <a:ln>
                  <a:noFill/>
                </a:ln>
                <a:solidFill>
                  <a:prstClr val="black">
                    <a:lumMod val="85000"/>
                    <a:lumOff val="15000"/>
                  </a:prstClr>
                </a:solidFill>
                <a:effectLst/>
                <a:uLnTx/>
                <a:uFillTx/>
                <a:latin typeface="Segoe UI" panose="020B0502040204020203" pitchFamily="34" charset="0"/>
                <a:cs typeface="Segoe UI" panose="020B0502040204020203" pitchFamily="34" charset="0"/>
              </a:rPr>
              <a:t> </a:t>
            </a:r>
            <a:r>
              <a:rPr kumimoji="0" lang="en-US" sz="2100" b="0" i="0" u="none" strike="noStrike" kern="1200" cap="none" spc="0" normalizeH="0" baseline="0" noProof="0">
                <a:ln>
                  <a:noFill/>
                </a:ln>
                <a:solidFill>
                  <a:prstClr val="black">
                    <a:lumMod val="85000"/>
                    <a:lumOff val="15000"/>
                  </a:prstClr>
                </a:solidFill>
                <a:effectLst/>
                <a:uLnTx/>
                <a:uFillTx/>
                <a:latin typeface="Segoe UI" panose="020B0502040204020203" pitchFamily="34" charset="0"/>
                <a:cs typeface="Segoe UI" panose="020B0502040204020203" pitchFamily="34" charset="0"/>
              </a:rPr>
              <a:t>Machine Learning Repository</a:t>
            </a:r>
          </a:p>
        </p:txBody>
      </p:sp>
      <p:sp>
        <p:nvSpPr>
          <p:cNvPr id="2" name="Slide Number Placeholder 3">
            <a:extLst>
              <a:ext uri="{FF2B5EF4-FFF2-40B4-BE49-F238E27FC236}">
                <a16:creationId xmlns:a16="http://schemas.microsoft.com/office/drawing/2014/main" id="{EF5C181E-5F83-4324-9C95-A3EF16DB8402}"/>
              </a:ext>
            </a:extLst>
          </p:cNvPr>
          <p:cNvSpPr txBox="1">
            <a:spLocks/>
          </p:cNvSpPr>
          <p:nvPr/>
        </p:nvSpPr>
        <p:spPr>
          <a:xfrm>
            <a:off x="8342722" y="6245225"/>
            <a:ext cx="344078" cy="466659"/>
          </a:xfrm>
          <a:prstGeom prst="rect">
            <a:avLst/>
          </a:prstGeom>
        </p:spPr>
        <p:txBody>
          <a:bodyPr/>
          <a:lstStyle>
            <a:defPPr>
              <a:defRPr lang="ru-R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3A38BCDB-C700-4F90-8DD7-CB01E231D50C}" type="slidenum">
              <a:rPr lang="ru-RU" smtClean="0"/>
              <a:pPr/>
              <a:t>6</a:t>
            </a:fld>
            <a:endParaRPr lang="ru-RU"/>
          </a:p>
        </p:txBody>
      </p:sp>
    </p:spTree>
    <p:extLst>
      <p:ext uri="{BB962C8B-B14F-4D97-AF65-F5344CB8AC3E}">
        <p14:creationId xmlns:p14="http://schemas.microsoft.com/office/powerpoint/2010/main" val="85315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calcmode="lin" valueType="num">
                                      <p:cBhvr additive="base">
                                        <p:cTn id="7"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0-#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0-#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0-#ppt_w/2"/>
                                          </p:val>
                                        </p:tav>
                                        <p:tav tm="100000">
                                          <p:val>
                                            <p:strVal val="#ppt_x"/>
                                          </p:val>
                                        </p:tav>
                                      </p:tavLst>
                                    </p:anim>
                                    <p:anim calcmode="lin" valueType="num">
                                      <p:cBhvr additive="base">
                                        <p:cTn id="20" dur="500" fill="hold"/>
                                        <p:tgtEl>
                                          <p:spTgt spid="20"/>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0-#ppt_w/2"/>
                                          </p:val>
                                        </p:tav>
                                        <p:tav tm="100000">
                                          <p:val>
                                            <p:strVal val="#ppt_x"/>
                                          </p:val>
                                        </p:tav>
                                      </p:tavLst>
                                    </p:anim>
                                    <p:anim calcmode="lin" valueType="num">
                                      <p:cBhvr additive="base">
                                        <p:cTn id="24" dur="500" fill="hold"/>
                                        <p:tgtEl>
                                          <p:spTgt spid="21"/>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0-#ppt_w/2"/>
                                          </p:val>
                                        </p:tav>
                                        <p:tav tm="100000">
                                          <p:val>
                                            <p:strVal val="#ppt_x"/>
                                          </p:val>
                                        </p:tav>
                                      </p:tavLst>
                                    </p:anim>
                                    <p:anim calcmode="lin" valueType="num">
                                      <p:cBhvr additive="base">
                                        <p:cTn id="28" dur="500" fill="hold"/>
                                        <p:tgtEl>
                                          <p:spTgt spid="22"/>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0-#ppt_w/2"/>
                                          </p:val>
                                        </p:tav>
                                        <p:tav tm="100000">
                                          <p:val>
                                            <p:strVal val="#ppt_x"/>
                                          </p:val>
                                        </p:tav>
                                      </p:tavLst>
                                    </p:anim>
                                    <p:anim calcmode="lin" valueType="num">
                                      <p:cBhvr additive="base">
                                        <p:cTn id="32" dur="500" fill="hold"/>
                                        <p:tgtEl>
                                          <p:spTgt spid="23"/>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0-#ppt_w/2"/>
                                          </p:val>
                                        </p:tav>
                                        <p:tav tm="100000">
                                          <p:val>
                                            <p:strVal val="#ppt_x"/>
                                          </p:val>
                                        </p:tav>
                                      </p:tavLst>
                                    </p:anim>
                                    <p:anim calcmode="lin" valueType="num">
                                      <p:cBhvr additive="base">
                                        <p:cTn id="36"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20" grpId="0"/>
      <p:bldP spid="22"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03965-30E9-434A-8364-5575326F049F}"/>
              </a:ext>
            </a:extLst>
          </p:cNvPr>
          <p:cNvSpPr>
            <a:spLocks noGrp="1"/>
          </p:cNvSpPr>
          <p:nvPr>
            <p:ph type="title"/>
          </p:nvPr>
        </p:nvSpPr>
        <p:spPr>
          <a:xfrm>
            <a:off x="755650" y="115888"/>
            <a:ext cx="7632700" cy="817366"/>
          </a:xfrm>
        </p:spPr>
        <p:txBody>
          <a:bodyPr/>
          <a:lstStyle/>
          <a:p>
            <a:r>
              <a:rPr lang="en-US" b="1">
                <a:latin typeface="Segoe UI" panose="020B0502040204020203" pitchFamily="34" charset="0"/>
                <a:cs typeface="Segoe UI" panose="020B0502040204020203" pitchFamily="34" charset="0"/>
              </a:rPr>
              <a:t>Data Preparation: Issues</a:t>
            </a:r>
          </a:p>
        </p:txBody>
      </p:sp>
      <p:sp>
        <p:nvSpPr>
          <p:cNvPr id="3" name="Content Placeholder 2">
            <a:extLst>
              <a:ext uri="{FF2B5EF4-FFF2-40B4-BE49-F238E27FC236}">
                <a16:creationId xmlns:a16="http://schemas.microsoft.com/office/drawing/2014/main" id="{820293BA-C11B-4ECE-AA9A-642F22B2D3EA}"/>
              </a:ext>
            </a:extLst>
          </p:cNvPr>
          <p:cNvSpPr>
            <a:spLocks noGrp="1"/>
          </p:cNvSpPr>
          <p:nvPr>
            <p:ph idx="1"/>
          </p:nvPr>
        </p:nvSpPr>
        <p:spPr>
          <a:xfrm>
            <a:off x="339437" y="1422486"/>
            <a:ext cx="3245428" cy="5066182"/>
          </a:xfrm>
        </p:spPr>
        <p:txBody>
          <a:bodyPr/>
          <a:lstStyle/>
          <a:p>
            <a:pPr>
              <a:lnSpc>
                <a:spcPct val="150000"/>
              </a:lnSpc>
            </a:pPr>
            <a:r>
              <a:rPr lang="en-IN" sz="2000">
                <a:solidFill>
                  <a:srgbClr val="080808"/>
                </a:solidFill>
                <a:latin typeface="Segoe UI" panose="020B0502040204020203" pitchFamily="34" charset="0"/>
                <a:cs typeface="Segoe UI" panose="020B0502040204020203" pitchFamily="34" charset="0"/>
              </a:rPr>
              <a:t>T</a:t>
            </a:r>
            <a:r>
              <a:rPr lang="en-US" sz="2000">
                <a:solidFill>
                  <a:srgbClr val="080808"/>
                </a:solidFill>
                <a:latin typeface="Segoe UI" panose="020B0502040204020203" pitchFamily="34" charset="0"/>
                <a:cs typeface="Segoe UI" panose="020B0502040204020203" pitchFamily="34" charset="0"/>
              </a:rPr>
              <a:t>here are variables which are highly correlated</a:t>
            </a:r>
          </a:p>
          <a:p>
            <a:pPr>
              <a:lnSpc>
                <a:spcPct val="150000"/>
              </a:lnSpc>
            </a:pPr>
            <a:r>
              <a:rPr lang="en-US" sz="2000">
                <a:solidFill>
                  <a:srgbClr val="080808"/>
                </a:solidFill>
                <a:latin typeface="Segoe UI" panose="020B0502040204020203" pitchFamily="34" charset="0"/>
                <a:cs typeface="Segoe UI" panose="020B0502040204020203" pitchFamily="34" charset="0"/>
              </a:rPr>
              <a:t>Few Variables are skewed</a:t>
            </a:r>
          </a:p>
          <a:p>
            <a:pPr>
              <a:lnSpc>
                <a:spcPct val="150000"/>
              </a:lnSpc>
            </a:pPr>
            <a:r>
              <a:rPr lang="en-US" sz="2000">
                <a:solidFill>
                  <a:srgbClr val="080808"/>
                </a:solidFill>
                <a:latin typeface="Segoe UI" panose="020B0502040204020203" pitchFamily="34" charset="0"/>
                <a:cs typeface="Segoe UI" panose="020B0502040204020203" pitchFamily="34" charset="0"/>
              </a:rPr>
              <a:t>Target variable that define fault type are dummy coded as 7 different variables</a:t>
            </a:r>
          </a:p>
        </p:txBody>
      </p:sp>
      <p:pic>
        <p:nvPicPr>
          <p:cNvPr id="1026" name="Picture 2">
            <a:extLst>
              <a:ext uri="{FF2B5EF4-FFF2-40B4-BE49-F238E27FC236}">
                <a16:creationId xmlns:a16="http://schemas.microsoft.com/office/drawing/2014/main" id="{C727FB30-3B18-48C4-83C2-58C4C4DBB9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4865" y="1813590"/>
            <a:ext cx="4914900" cy="506618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2C975B7-3767-402C-BC35-F0F508FC0738}"/>
              </a:ext>
            </a:extLst>
          </p:cNvPr>
          <p:cNvSpPr txBox="1"/>
          <p:nvPr/>
        </p:nvSpPr>
        <p:spPr>
          <a:xfrm>
            <a:off x="4208319" y="1237820"/>
            <a:ext cx="2701636"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4D4D4D"/>
                </a:solidFill>
                <a:effectLst/>
                <a:uLnTx/>
                <a:uFillTx/>
                <a:latin typeface="Segoe UI" panose="020B0502040204020203" pitchFamily="34" charset="0"/>
                <a:cs typeface="Segoe UI" panose="020B0502040204020203" pitchFamily="34" charset="0"/>
              </a:rPr>
              <a:t>Correlation Matrix</a:t>
            </a:r>
          </a:p>
        </p:txBody>
      </p:sp>
      <p:sp>
        <p:nvSpPr>
          <p:cNvPr id="6" name="Slide Number Placeholder 3">
            <a:extLst>
              <a:ext uri="{FF2B5EF4-FFF2-40B4-BE49-F238E27FC236}">
                <a16:creationId xmlns:a16="http://schemas.microsoft.com/office/drawing/2014/main" id="{04CA8D2E-8AF2-40A5-84F7-7BB8FD96E664}"/>
              </a:ext>
            </a:extLst>
          </p:cNvPr>
          <p:cNvSpPr txBox="1">
            <a:spLocks/>
          </p:cNvSpPr>
          <p:nvPr/>
        </p:nvSpPr>
        <p:spPr>
          <a:xfrm>
            <a:off x="8229600" y="6250543"/>
            <a:ext cx="2133600" cy="476250"/>
          </a:xfrm>
          <a:prstGeom prst="rect">
            <a:avLst/>
          </a:prstGeom>
        </p:spPr>
        <p:txBody>
          <a:bodyPr/>
          <a:lstStyle>
            <a:defPPr>
              <a:defRPr lang="ru-R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3A38BCDB-C700-4F90-8DD7-CB01E231D50C}" type="slidenum">
              <a:rPr lang="ru-RU" smtClean="0"/>
              <a:pPr/>
              <a:t>7</a:t>
            </a:fld>
            <a:endParaRPr lang="ru-RU"/>
          </a:p>
        </p:txBody>
      </p:sp>
    </p:spTree>
    <p:extLst>
      <p:ext uri="{BB962C8B-B14F-4D97-AF65-F5344CB8AC3E}">
        <p14:creationId xmlns:p14="http://schemas.microsoft.com/office/powerpoint/2010/main" val="3444535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03965-30E9-434A-8364-5575326F049F}"/>
              </a:ext>
            </a:extLst>
          </p:cNvPr>
          <p:cNvSpPr>
            <a:spLocks noGrp="1"/>
          </p:cNvSpPr>
          <p:nvPr>
            <p:ph type="title"/>
          </p:nvPr>
        </p:nvSpPr>
        <p:spPr>
          <a:xfrm>
            <a:off x="755650" y="115888"/>
            <a:ext cx="7632700" cy="817366"/>
          </a:xfrm>
        </p:spPr>
        <p:txBody>
          <a:bodyPr/>
          <a:lstStyle/>
          <a:p>
            <a:r>
              <a:rPr lang="en-US" b="1">
                <a:latin typeface="Segoe UI" panose="020B0502040204020203" pitchFamily="34" charset="0"/>
                <a:cs typeface="Segoe UI" panose="020B0502040204020203" pitchFamily="34" charset="0"/>
              </a:rPr>
              <a:t>Data Preparation: Procedure</a:t>
            </a:r>
          </a:p>
        </p:txBody>
      </p:sp>
      <p:sp>
        <p:nvSpPr>
          <p:cNvPr id="3" name="Content Placeholder 2">
            <a:extLst>
              <a:ext uri="{FF2B5EF4-FFF2-40B4-BE49-F238E27FC236}">
                <a16:creationId xmlns:a16="http://schemas.microsoft.com/office/drawing/2014/main" id="{820293BA-C11B-4ECE-AA9A-642F22B2D3EA}"/>
              </a:ext>
            </a:extLst>
          </p:cNvPr>
          <p:cNvSpPr>
            <a:spLocks noGrp="1"/>
          </p:cNvSpPr>
          <p:nvPr>
            <p:ph idx="1"/>
          </p:nvPr>
        </p:nvSpPr>
        <p:spPr>
          <a:xfrm>
            <a:off x="214746" y="933254"/>
            <a:ext cx="4267200" cy="5808858"/>
          </a:xfrm>
        </p:spPr>
        <p:txBody>
          <a:bodyPr/>
          <a:lstStyle/>
          <a:p>
            <a:pPr>
              <a:lnSpc>
                <a:spcPct val="150000"/>
              </a:lnSpc>
            </a:pPr>
            <a:r>
              <a:rPr lang="en-IN" sz="2000">
                <a:solidFill>
                  <a:srgbClr val="080808"/>
                </a:solidFill>
                <a:latin typeface="Segoe UI" panose="020B0502040204020203" pitchFamily="34" charset="0"/>
                <a:cs typeface="Segoe UI" panose="020B0502040204020203" pitchFamily="34" charset="0"/>
              </a:rPr>
              <a:t>Reduced the total number of variables to 9 predictor variables from 27 using Principal Component Analysis(PCA)</a:t>
            </a:r>
          </a:p>
          <a:p>
            <a:pPr>
              <a:lnSpc>
                <a:spcPct val="150000"/>
              </a:lnSpc>
            </a:pPr>
            <a:endParaRPr lang="en-IN" sz="2000">
              <a:solidFill>
                <a:srgbClr val="080808"/>
              </a:solidFill>
              <a:latin typeface="Segoe UI" panose="020B0502040204020203" pitchFamily="34" charset="0"/>
              <a:cs typeface="Segoe UI" panose="020B0502040204020203" pitchFamily="34" charset="0"/>
            </a:endParaRPr>
          </a:p>
          <a:p>
            <a:pPr>
              <a:lnSpc>
                <a:spcPct val="150000"/>
              </a:lnSpc>
            </a:pPr>
            <a:r>
              <a:rPr lang="en-IN" sz="2000">
                <a:solidFill>
                  <a:srgbClr val="080808"/>
                </a:solidFill>
                <a:latin typeface="Segoe UI" panose="020B0502040204020203" pitchFamily="34" charset="0"/>
                <a:cs typeface="Segoe UI" panose="020B0502040204020203" pitchFamily="34" charset="0"/>
              </a:rPr>
              <a:t>All the target variables are  one hot encoded into a single variable with 7 classes in it</a:t>
            </a:r>
          </a:p>
          <a:p>
            <a:pPr>
              <a:lnSpc>
                <a:spcPct val="150000"/>
              </a:lnSpc>
            </a:pPr>
            <a:endParaRPr lang="en-IN" sz="2000">
              <a:solidFill>
                <a:srgbClr val="080808"/>
              </a:solidFill>
              <a:latin typeface="Segoe UI" panose="020B0502040204020203" pitchFamily="34" charset="0"/>
              <a:cs typeface="Segoe UI" panose="020B0502040204020203" pitchFamily="34" charset="0"/>
            </a:endParaRPr>
          </a:p>
          <a:p>
            <a:pPr>
              <a:lnSpc>
                <a:spcPct val="150000"/>
              </a:lnSpc>
            </a:pPr>
            <a:r>
              <a:rPr lang="en-IN" sz="2000">
                <a:solidFill>
                  <a:srgbClr val="080808"/>
                </a:solidFill>
                <a:latin typeface="Segoe UI" panose="020B0502040204020203" pitchFamily="34" charset="0"/>
                <a:cs typeface="Segoe UI" panose="020B0502040204020203" pitchFamily="34" charset="0"/>
              </a:rPr>
              <a:t>Skewed variables are transformed using logarithmic transformation</a:t>
            </a:r>
            <a:endParaRPr lang="en-US" sz="2000">
              <a:solidFill>
                <a:srgbClr val="080808"/>
              </a:solidFill>
              <a:latin typeface="Segoe UI" panose="020B0502040204020203" pitchFamily="34" charset="0"/>
              <a:cs typeface="Segoe UI" panose="020B0502040204020203" pitchFamily="34" charset="0"/>
            </a:endParaRPr>
          </a:p>
        </p:txBody>
      </p:sp>
      <p:pic>
        <p:nvPicPr>
          <p:cNvPr id="3074" name="Picture 2">
            <a:extLst>
              <a:ext uri="{FF2B5EF4-FFF2-40B4-BE49-F238E27FC236}">
                <a16:creationId xmlns:a16="http://schemas.microsoft.com/office/drawing/2014/main" id="{46E4E8EC-26D7-4298-903E-8D96E9BE63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1946" y="2520995"/>
            <a:ext cx="4267200" cy="30276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AE37087-A52C-43EF-9108-7A1F42DEEC68}"/>
              </a:ext>
            </a:extLst>
          </p:cNvPr>
          <p:cNvSpPr txBox="1"/>
          <p:nvPr/>
        </p:nvSpPr>
        <p:spPr>
          <a:xfrm>
            <a:off x="5455227" y="3075709"/>
            <a:ext cx="2712028"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IN" sz="1800" b="0" i="0" u="none" strike="noStrike" kern="1200" cap="none" spc="0" normalizeH="0" baseline="0" noProof="0">
                <a:ln>
                  <a:noFill/>
                </a:ln>
                <a:solidFill>
                  <a:srgbClr val="4D4D4D"/>
                </a:solidFill>
                <a:effectLst/>
                <a:uLnTx/>
                <a:uFillTx/>
                <a:latin typeface="Arial" charset="0"/>
                <a:ea typeface="+mn-ea"/>
                <a:cs typeface="+mn-cs"/>
              </a:rPr>
              <a:t>              </a:t>
            </a:r>
            <a:r>
              <a:rPr kumimoji="0" lang="en-IN" sz="2000" b="1" i="0" u="none" strike="noStrike" kern="1200" cap="none" spc="0" normalizeH="0" baseline="0" noProof="0">
                <a:ln>
                  <a:noFill/>
                </a:ln>
                <a:solidFill>
                  <a:srgbClr val="4D4D4D"/>
                </a:solidFill>
                <a:effectLst/>
                <a:uLnTx/>
                <a:uFillTx/>
                <a:latin typeface="Segoe UI" panose="020B0502040204020203" pitchFamily="34" charset="0"/>
                <a:cs typeface="Segoe UI" panose="020B0502040204020203" pitchFamily="34" charset="0"/>
              </a:rPr>
              <a:t>PCA</a:t>
            </a:r>
            <a:endParaRPr kumimoji="0" lang="en-US" sz="2000" b="1" i="0" u="none" strike="noStrike" kern="1200" cap="none" spc="0" normalizeH="0" baseline="0" noProof="0">
              <a:ln>
                <a:noFill/>
              </a:ln>
              <a:solidFill>
                <a:srgbClr val="4D4D4D"/>
              </a:solidFill>
              <a:effectLst/>
              <a:uLnTx/>
              <a:uFillTx/>
              <a:latin typeface="Segoe UI" panose="020B0502040204020203" pitchFamily="34" charset="0"/>
              <a:cs typeface="Segoe UI" panose="020B0502040204020203" pitchFamily="34" charset="0"/>
            </a:endParaRPr>
          </a:p>
        </p:txBody>
      </p:sp>
      <p:sp>
        <p:nvSpPr>
          <p:cNvPr id="6" name="Slide Number Placeholder 3">
            <a:extLst>
              <a:ext uri="{FF2B5EF4-FFF2-40B4-BE49-F238E27FC236}">
                <a16:creationId xmlns:a16="http://schemas.microsoft.com/office/drawing/2014/main" id="{6D89DA9E-468A-41DD-87D0-6B6D892A4EDC}"/>
              </a:ext>
            </a:extLst>
          </p:cNvPr>
          <p:cNvSpPr txBox="1">
            <a:spLocks/>
          </p:cNvSpPr>
          <p:nvPr/>
        </p:nvSpPr>
        <p:spPr>
          <a:xfrm>
            <a:off x="8388350" y="6235634"/>
            <a:ext cx="351458" cy="476250"/>
          </a:xfrm>
          <a:prstGeom prst="rect">
            <a:avLst/>
          </a:prstGeom>
        </p:spPr>
        <p:txBody>
          <a:bodyPr/>
          <a:lstStyle>
            <a:defPPr>
              <a:defRPr lang="ru-R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3A38BCDB-C700-4F90-8DD7-CB01E231D50C}" type="slidenum">
              <a:rPr lang="ru-RU" smtClean="0"/>
              <a:pPr/>
              <a:t>8</a:t>
            </a:fld>
            <a:endParaRPr lang="ru-RU"/>
          </a:p>
        </p:txBody>
      </p:sp>
    </p:spTree>
    <p:extLst>
      <p:ext uri="{BB962C8B-B14F-4D97-AF65-F5344CB8AC3E}">
        <p14:creationId xmlns:p14="http://schemas.microsoft.com/office/powerpoint/2010/main" val="1338512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03965-30E9-434A-8364-5575326F049F}"/>
              </a:ext>
            </a:extLst>
          </p:cNvPr>
          <p:cNvSpPr>
            <a:spLocks noGrp="1"/>
          </p:cNvSpPr>
          <p:nvPr>
            <p:ph type="title"/>
          </p:nvPr>
        </p:nvSpPr>
        <p:spPr>
          <a:xfrm>
            <a:off x="339436" y="249382"/>
            <a:ext cx="7632700" cy="817366"/>
          </a:xfrm>
        </p:spPr>
        <p:txBody>
          <a:bodyPr/>
          <a:lstStyle/>
          <a:p>
            <a:r>
              <a:rPr lang="en-US" b="1">
                <a:latin typeface="Segoe UI" panose="020B0502040204020203" pitchFamily="34" charset="0"/>
                <a:cs typeface="Segoe UI" panose="020B0502040204020203" pitchFamily="34" charset="0"/>
              </a:rPr>
              <a:t>Data Preparation: Justification</a:t>
            </a:r>
          </a:p>
        </p:txBody>
      </p:sp>
      <p:sp>
        <p:nvSpPr>
          <p:cNvPr id="3" name="Content Placeholder 2">
            <a:extLst>
              <a:ext uri="{FF2B5EF4-FFF2-40B4-BE49-F238E27FC236}">
                <a16:creationId xmlns:a16="http://schemas.microsoft.com/office/drawing/2014/main" id="{820293BA-C11B-4ECE-AA9A-642F22B2D3EA}"/>
              </a:ext>
            </a:extLst>
          </p:cNvPr>
          <p:cNvSpPr>
            <a:spLocks noGrp="1"/>
          </p:cNvSpPr>
          <p:nvPr>
            <p:ph idx="1"/>
          </p:nvPr>
        </p:nvSpPr>
        <p:spPr>
          <a:xfrm>
            <a:off x="339436" y="1548245"/>
            <a:ext cx="7765473" cy="5060373"/>
          </a:xfrm>
        </p:spPr>
        <p:txBody>
          <a:bodyPr/>
          <a:lstStyle/>
          <a:p>
            <a:pPr>
              <a:lnSpc>
                <a:spcPct val="150000"/>
              </a:lnSpc>
            </a:pPr>
            <a:r>
              <a:rPr lang="en-IN" sz="2000">
                <a:solidFill>
                  <a:srgbClr val="080808"/>
                </a:solidFill>
                <a:latin typeface="Segoe UI" panose="020B0502040204020203" pitchFamily="34" charset="0"/>
                <a:cs typeface="Segoe UI" panose="020B0502040204020203" pitchFamily="34" charset="0"/>
              </a:rPr>
              <a:t>All the correlated variables are reduced</a:t>
            </a:r>
          </a:p>
          <a:p>
            <a:pPr>
              <a:lnSpc>
                <a:spcPct val="150000"/>
              </a:lnSpc>
            </a:pPr>
            <a:endParaRPr lang="en-IN" sz="2000">
              <a:solidFill>
                <a:srgbClr val="080808"/>
              </a:solidFill>
              <a:latin typeface="Segoe UI" panose="020B0502040204020203" pitchFamily="34" charset="0"/>
              <a:cs typeface="Segoe UI" panose="020B0502040204020203" pitchFamily="34" charset="0"/>
            </a:endParaRPr>
          </a:p>
          <a:p>
            <a:pPr>
              <a:lnSpc>
                <a:spcPct val="150000"/>
              </a:lnSpc>
            </a:pPr>
            <a:r>
              <a:rPr lang="en-IN" sz="2000">
                <a:solidFill>
                  <a:srgbClr val="080808"/>
                </a:solidFill>
                <a:latin typeface="Segoe UI" panose="020B0502040204020203" pitchFamily="34" charset="0"/>
                <a:cs typeface="Segoe UI" panose="020B0502040204020203" pitchFamily="34" charset="0"/>
              </a:rPr>
              <a:t>All the variables which are skewed are transformed</a:t>
            </a:r>
          </a:p>
          <a:p>
            <a:pPr>
              <a:lnSpc>
                <a:spcPct val="150000"/>
              </a:lnSpc>
            </a:pPr>
            <a:endParaRPr lang="en-IN" sz="2000">
              <a:solidFill>
                <a:srgbClr val="080808"/>
              </a:solidFill>
              <a:latin typeface="Segoe UI" panose="020B0502040204020203" pitchFamily="34" charset="0"/>
              <a:cs typeface="Segoe UI" panose="020B0502040204020203" pitchFamily="34" charset="0"/>
            </a:endParaRPr>
          </a:p>
          <a:p>
            <a:pPr>
              <a:lnSpc>
                <a:spcPct val="150000"/>
              </a:lnSpc>
            </a:pPr>
            <a:r>
              <a:rPr lang="en-IN" sz="2000">
                <a:solidFill>
                  <a:srgbClr val="080808"/>
                </a:solidFill>
                <a:latin typeface="Segoe UI" panose="020B0502040204020203" pitchFamily="34" charset="0"/>
                <a:cs typeface="Segoe UI" panose="020B0502040204020203" pitchFamily="34" charset="0"/>
              </a:rPr>
              <a:t>By this it’s made sure that the data is not biased and ready for analysis which provides accurate results.</a:t>
            </a:r>
          </a:p>
          <a:p>
            <a:pPr marL="0" indent="0">
              <a:buNone/>
            </a:pPr>
            <a:endParaRPr lang="en-IN" sz="2400"/>
          </a:p>
        </p:txBody>
      </p:sp>
      <p:sp>
        <p:nvSpPr>
          <p:cNvPr id="4" name="Slide Number Placeholder 3">
            <a:extLst>
              <a:ext uri="{FF2B5EF4-FFF2-40B4-BE49-F238E27FC236}">
                <a16:creationId xmlns:a16="http://schemas.microsoft.com/office/drawing/2014/main" id="{DE015B96-1C26-47D4-9539-D798D3F0D102}"/>
              </a:ext>
            </a:extLst>
          </p:cNvPr>
          <p:cNvSpPr txBox="1">
            <a:spLocks/>
          </p:cNvSpPr>
          <p:nvPr/>
        </p:nvSpPr>
        <p:spPr>
          <a:xfrm>
            <a:off x="8389855" y="6235634"/>
            <a:ext cx="349953" cy="476250"/>
          </a:xfrm>
          <a:prstGeom prst="rect">
            <a:avLst/>
          </a:prstGeom>
        </p:spPr>
        <p:txBody>
          <a:bodyPr/>
          <a:lstStyle>
            <a:defPPr>
              <a:defRPr lang="ru-R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3A38BCDB-C700-4F90-8DD7-CB01E231D50C}" type="slidenum">
              <a:rPr lang="ru-RU" smtClean="0"/>
              <a:pPr/>
              <a:t>9</a:t>
            </a:fld>
            <a:endParaRPr lang="ru-RU"/>
          </a:p>
        </p:txBody>
      </p:sp>
    </p:spTree>
    <p:extLst>
      <p:ext uri="{BB962C8B-B14F-4D97-AF65-F5344CB8AC3E}">
        <p14:creationId xmlns:p14="http://schemas.microsoft.com/office/powerpoint/2010/main" val="739319924"/>
      </p:ext>
    </p:extLst>
  </p:cSld>
  <p:clrMapOvr>
    <a:masterClrMapping/>
  </p:clrMapOvr>
</p:sld>
</file>

<file path=ppt/theme/theme1.xml><?xml version="1.0" encoding="utf-8"?>
<a:theme xmlns:a="http://schemas.openxmlformats.org/drawingml/2006/main" name="template">
  <a:themeElements>
    <a:clrScheme name="template 8">
      <a:dk1>
        <a:srgbClr val="4D4D4D"/>
      </a:dk1>
      <a:lt1>
        <a:srgbClr val="FFFFFF"/>
      </a:lt1>
      <a:dk2>
        <a:srgbClr val="4D4D4D"/>
      </a:dk2>
      <a:lt2>
        <a:srgbClr val="393939"/>
      </a:lt2>
      <a:accent1>
        <a:srgbClr val="858585"/>
      </a:accent1>
      <a:accent2>
        <a:srgbClr val="939393"/>
      </a:accent2>
      <a:accent3>
        <a:srgbClr val="FFFFFF"/>
      </a:accent3>
      <a:accent4>
        <a:srgbClr val="404040"/>
      </a:accent4>
      <a:accent5>
        <a:srgbClr val="C2C2C2"/>
      </a:accent5>
      <a:accent6>
        <a:srgbClr val="858585"/>
      </a:accent6>
      <a:hlink>
        <a:srgbClr val="696969"/>
      </a:hlink>
      <a:folHlink>
        <a:srgbClr val="DDDDDD"/>
      </a:folHlink>
    </a:clrScheme>
    <a:fontScheme name="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mplate 1">
        <a:dk1>
          <a:srgbClr val="4D4D4D"/>
        </a:dk1>
        <a:lt1>
          <a:srgbClr val="FFFFFF"/>
        </a:lt1>
        <a:dk2>
          <a:srgbClr val="4D4D4D"/>
        </a:dk2>
        <a:lt2>
          <a:srgbClr val="11163C"/>
        </a:lt2>
        <a:accent1>
          <a:srgbClr val="212B53"/>
        </a:accent1>
        <a:accent2>
          <a:srgbClr val="364481"/>
        </a:accent2>
        <a:accent3>
          <a:srgbClr val="FFFFFF"/>
        </a:accent3>
        <a:accent4>
          <a:srgbClr val="404040"/>
        </a:accent4>
        <a:accent5>
          <a:srgbClr val="ABACB3"/>
        </a:accent5>
        <a:accent6>
          <a:srgbClr val="303D74"/>
        </a:accent6>
        <a:hlink>
          <a:srgbClr val="3E4985"/>
        </a:hlink>
        <a:folHlink>
          <a:srgbClr val="DDDDDD"/>
        </a:folHlink>
      </a:clrScheme>
      <a:clrMap bg1="lt1" tx1="dk1" bg2="lt2" tx2="dk2" accent1="accent1" accent2="accent2" accent3="accent3" accent4="accent4" accent5="accent5" accent6="accent6" hlink="hlink" folHlink="folHlink"/>
    </a:extraClrScheme>
    <a:extraClrScheme>
      <a:clrScheme name="template 2">
        <a:dk1>
          <a:srgbClr val="4D4D4D"/>
        </a:dk1>
        <a:lt1>
          <a:srgbClr val="FFFFFF"/>
        </a:lt1>
        <a:dk2>
          <a:srgbClr val="4D4D4D"/>
        </a:dk2>
        <a:lt2>
          <a:srgbClr val="0D254C"/>
        </a:lt2>
        <a:accent1>
          <a:srgbClr val="254B83"/>
        </a:accent1>
        <a:accent2>
          <a:srgbClr val="406DAA"/>
        </a:accent2>
        <a:accent3>
          <a:srgbClr val="FFFFFF"/>
        </a:accent3>
        <a:accent4>
          <a:srgbClr val="404040"/>
        </a:accent4>
        <a:accent5>
          <a:srgbClr val="ACB1C1"/>
        </a:accent5>
        <a:accent6>
          <a:srgbClr val="39629A"/>
        </a:accent6>
        <a:hlink>
          <a:srgbClr val="3267B4"/>
        </a:hlink>
        <a:folHlink>
          <a:srgbClr val="DDDDDD"/>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4D4D4D"/>
        </a:dk2>
        <a:lt2>
          <a:srgbClr val="363B45"/>
        </a:lt2>
        <a:accent1>
          <a:srgbClr val="A99D9B"/>
        </a:accent1>
        <a:accent2>
          <a:srgbClr val="565A66"/>
        </a:accent2>
        <a:accent3>
          <a:srgbClr val="FFFFFF"/>
        </a:accent3>
        <a:accent4>
          <a:srgbClr val="404040"/>
        </a:accent4>
        <a:accent5>
          <a:srgbClr val="D1CCCB"/>
        </a:accent5>
        <a:accent6>
          <a:srgbClr val="4D515C"/>
        </a:accent6>
        <a:hlink>
          <a:srgbClr val="927154"/>
        </a:hlink>
        <a:folHlink>
          <a:srgbClr val="DDDDDD"/>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4D4D4D"/>
        </a:dk2>
        <a:lt2>
          <a:srgbClr val="2E3236"/>
        </a:lt2>
        <a:accent1>
          <a:srgbClr val="B26920"/>
        </a:accent1>
        <a:accent2>
          <a:srgbClr val="6F7F8D"/>
        </a:accent2>
        <a:accent3>
          <a:srgbClr val="FFFFFF"/>
        </a:accent3>
        <a:accent4>
          <a:srgbClr val="404040"/>
        </a:accent4>
        <a:accent5>
          <a:srgbClr val="D5B9AB"/>
        </a:accent5>
        <a:accent6>
          <a:srgbClr val="64727F"/>
        </a:accent6>
        <a:hlink>
          <a:srgbClr val="EEC722"/>
        </a:hlink>
        <a:folHlink>
          <a:srgbClr val="DDDDDD"/>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4D4D4D"/>
        </a:dk2>
        <a:lt2>
          <a:srgbClr val="2E3236"/>
        </a:lt2>
        <a:accent1>
          <a:srgbClr val="9BB6EE"/>
        </a:accent1>
        <a:accent2>
          <a:srgbClr val="6F7F8D"/>
        </a:accent2>
        <a:accent3>
          <a:srgbClr val="FFFFFF"/>
        </a:accent3>
        <a:accent4>
          <a:srgbClr val="404040"/>
        </a:accent4>
        <a:accent5>
          <a:srgbClr val="CBD7F5"/>
        </a:accent5>
        <a:accent6>
          <a:srgbClr val="64727F"/>
        </a:accent6>
        <a:hlink>
          <a:srgbClr val="84AAF3"/>
        </a:hlink>
        <a:folHlink>
          <a:srgbClr val="DDDDDD"/>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4D4D4D"/>
        </a:dk2>
        <a:lt2>
          <a:srgbClr val="40494F"/>
        </a:lt2>
        <a:accent1>
          <a:srgbClr val="6D7D8A"/>
        </a:accent1>
        <a:accent2>
          <a:srgbClr val="A7A7A7"/>
        </a:accent2>
        <a:accent3>
          <a:srgbClr val="FFFFFF"/>
        </a:accent3>
        <a:accent4>
          <a:srgbClr val="404040"/>
        </a:accent4>
        <a:accent5>
          <a:srgbClr val="BABFC4"/>
        </a:accent5>
        <a:accent6>
          <a:srgbClr val="979797"/>
        </a:accent6>
        <a:hlink>
          <a:srgbClr val="7F7F7F"/>
        </a:hlink>
        <a:folHlink>
          <a:srgbClr val="DDDDDD"/>
        </a:folHlink>
      </a:clrScheme>
      <a:clrMap bg1="lt1" tx1="dk1" bg2="lt2" tx2="dk2" accent1="accent1" accent2="accent2" accent3="accent3" accent4="accent4" accent5="accent5" accent6="accent6" hlink="hlink" folHlink="folHlink"/>
    </a:extraClrScheme>
    <a:extraClrScheme>
      <a:clrScheme name="template 7">
        <a:dk1>
          <a:srgbClr val="4D4D4D"/>
        </a:dk1>
        <a:lt1>
          <a:srgbClr val="FFFFFF"/>
        </a:lt1>
        <a:dk2>
          <a:srgbClr val="4D4D4D"/>
        </a:dk2>
        <a:lt2>
          <a:srgbClr val="454D52"/>
        </a:lt2>
        <a:accent1>
          <a:srgbClr val="7D8B97"/>
        </a:accent1>
        <a:accent2>
          <a:srgbClr val="CBCBCB"/>
        </a:accent2>
        <a:accent3>
          <a:srgbClr val="FFFFFF"/>
        </a:accent3>
        <a:accent4>
          <a:srgbClr val="404040"/>
        </a:accent4>
        <a:accent5>
          <a:srgbClr val="BFC4C9"/>
        </a:accent5>
        <a:accent6>
          <a:srgbClr val="B8B8B8"/>
        </a:accent6>
        <a:hlink>
          <a:srgbClr val="515869"/>
        </a:hlink>
        <a:folHlink>
          <a:srgbClr val="DDDDDD"/>
        </a:folHlink>
      </a:clrScheme>
      <a:clrMap bg1="lt1" tx1="dk1" bg2="lt2" tx2="dk2" accent1="accent1" accent2="accent2" accent3="accent3" accent4="accent4" accent5="accent5" accent6="accent6" hlink="hlink" folHlink="folHlink"/>
    </a:extraClrScheme>
    <a:extraClrScheme>
      <a:clrScheme name="template 8">
        <a:dk1>
          <a:srgbClr val="4D4D4D"/>
        </a:dk1>
        <a:lt1>
          <a:srgbClr val="FFFFFF"/>
        </a:lt1>
        <a:dk2>
          <a:srgbClr val="4D4D4D"/>
        </a:dk2>
        <a:lt2>
          <a:srgbClr val="393939"/>
        </a:lt2>
        <a:accent1>
          <a:srgbClr val="858585"/>
        </a:accent1>
        <a:accent2>
          <a:srgbClr val="939393"/>
        </a:accent2>
        <a:accent3>
          <a:srgbClr val="FFFFFF"/>
        </a:accent3>
        <a:accent4>
          <a:srgbClr val="404040"/>
        </a:accent4>
        <a:accent5>
          <a:srgbClr val="C2C2C2"/>
        </a:accent5>
        <a:accent6>
          <a:srgbClr val="858585"/>
        </a:accent6>
        <a:hlink>
          <a:srgbClr val="696969"/>
        </a:hlink>
        <a:folHlink>
          <a:srgbClr val="DDDDDD"/>
        </a:folHlink>
      </a:clrScheme>
      <a:clrMap bg1="lt1" tx1="dk1" bg2="lt2" tx2="dk2" accent1="accent1" accent2="accent2" accent3="accent3" accent4="accent4" accent5="accent5" accent6="accent6" hlink="hlink" folHlink="folHlink"/>
    </a:extraClrScheme>
    <a:extraClrScheme>
      <a:clrScheme name="template 9">
        <a:dk1>
          <a:srgbClr val="4D4D4D"/>
        </a:dk1>
        <a:lt1>
          <a:srgbClr val="FFFFFF"/>
        </a:lt1>
        <a:dk2>
          <a:srgbClr val="4D4D4D"/>
        </a:dk2>
        <a:lt2>
          <a:srgbClr val="4F5056"/>
        </a:lt2>
        <a:accent1>
          <a:srgbClr val="7E7F8E"/>
        </a:accent1>
        <a:accent2>
          <a:srgbClr val="C0C1C5"/>
        </a:accent2>
        <a:accent3>
          <a:srgbClr val="FFFFFF"/>
        </a:accent3>
        <a:accent4>
          <a:srgbClr val="404040"/>
        </a:accent4>
        <a:accent5>
          <a:srgbClr val="C0C0C6"/>
        </a:accent5>
        <a:accent6>
          <a:srgbClr val="AEAFB2"/>
        </a:accent6>
        <a:hlink>
          <a:srgbClr val="ACAFB7"/>
        </a:hlink>
        <a:folHlink>
          <a:srgbClr val="DDDDDD"/>
        </a:folHlink>
      </a:clrScheme>
      <a:clrMap bg1="lt1" tx1="dk1" bg2="lt2" tx2="dk2" accent1="accent1" accent2="accent2" accent3="accent3" accent4="accent4" accent5="accent5" accent6="accent6" hlink="hlink" folHlink="folHlink"/>
    </a:extraClrScheme>
    <a:extraClrScheme>
      <a:clrScheme name="template 10">
        <a:dk1>
          <a:srgbClr val="4D4D4D"/>
        </a:dk1>
        <a:lt1>
          <a:srgbClr val="FFFFFF"/>
        </a:lt1>
        <a:dk2>
          <a:srgbClr val="4D4D4D"/>
        </a:dk2>
        <a:lt2>
          <a:srgbClr val="85978F"/>
        </a:lt2>
        <a:accent1>
          <a:srgbClr val="9DA499"/>
        </a:accent1>
        <a:accent2>
          <a:srgbClr val="A5B9BA"/>
        </a:accent2>
        <a:accent3>
          <a:srgbClr val="FFFFFF"/>
        </a:accent3>
        <a:accent4>
          <a:srgbClr val="404040"/>
        </a:accent4>
        <a:accent5>
          <a:srgbClr val="CCCFCA"/>
        </a:accent5>
        <a:accent6>
          <a:srgbClr val="95A7A8"/>
        </a:accent6>
        <a:hlink>
          <a:srgbClr val="ABB4AB"/>
        </a:hlink>
        <a:folHlink>
          <a:srgbClr val="DDDDDD"/>
        </a:folHlink>
      </a:clrScheme>
      <a:clrMap bg1="lt1" tx1="dk1" bg2="lt2" tx2="dk2" accent1="accent1" accent2="accent2" accent3="accent3" accent4="accent4" accent5="accent5" accent6="accent6" hlink="hlink" folHlink="folHlink"/>
    </a:extraClrScheme>
    <a:extraClrScheme>
      <a:clrScheme name="template 11">
        <a:dk1>
          <a:srgbClr val="4D4D4D"/>
        </a:dk1>
        <a:lt1>
          <a:srgbClr val="FFFFFF"/>
        </a:lt1>
        <a:dk2>
          <a:srgbClr val="4D4D4D"/>
        </a:dk2>
        <a:lt2>
          <a:srgbClr val="484847"/>
        </a:lt2>
        <a:accent1>
          <a:srgbClr val="7C7C74"/>
        </a:accent1>
        <a:accent2>
          <a:srgbClr val="AFB2AA"/>
        </a:accent2>
        <a:accent3>
          <a:srgbClr val="FFFFFF"/>
        </a:accent3>
        <a:accent4>
          <a:srgbClr val="404040"/>
        </a:accent4>
        <a:accent5>
          <a:srgbClr val="BFBFBC"/>
        </a:accent5>
        <a:accent6>
          <a:srgbClr val="9EA19A"/>
        </a:accent6>
        <a:hlink>
          <a:srgbClr val="D4D2C6"/>
        </a:hlink>
        <a:folHlink>
          <a:srgbClr val="DDDDD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9F8068362C98E4090241F3FDCCFACE4" ma:contentTypeVersion="2" ma:contentTypeDescription="Create a new document." ma:contentTypeScope="" ma:versionID="554c50c411f0ff204fa13168899964e0">
  <xsd:schema xmlns:xsd="http://www.w3.org/2001/XMLSchema" xmlns:xs="http://www.w3.org/2001/XMLSchema" xmlns:p="http://schemas.microsoft.com/office/2006/metadata/properties" xmlns:ns3="de225f67-67ab-4522-a386-825400a5086a" targetNamespace="http://schemas.microsoft.com/office/2006/metadata/properties" ma:root="true" ma:fieldsID="a30b1ba679611c8dcbf7e1bb12b78069" ns3:_="">
    <xsd:import namespace="de225f67-67ab-4522-a386-825400a5086a"/>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e225f67-67ab-4522-a386-825400a5086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FEC598B-9C49-4319-BD4E-8A915F051947}">
  <ds:schemaRefs>
    <ds:schemaRef ds:uri="de225f67-67ab-4522-a386-825400a5086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2D45DFEA-BA8E-40EF-8AD3-C7640ED74749}">
  <ds:schemaRefs>
    <ds:schemaRef ds:uri="de225f67-67ab-4522-a386-825400a5086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A6B17CE-61FF-4977-A74D-BB3C09D2028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133</TotalTime>
  <Words>1380</Words>
  <Application>Microsoft Office PowerPoint</Application>
  <PresentationFormat>On-screen Show (4:3)</PresentationFormat>
  <Paragraphs>256</Paragraphs>
  <Slides>26</Slides>
  <Notes>13</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26</vt:i4>
      </vt:variant>
    </vt:vector>
  </HeadingPairs>
  <TitlesOfParts>
    <vt:vector size="31" baseType="lpstr">
      <vt:lpstr>Arial</vt:lpstr>
      <vt:lpstr>Segoe UI</vt:lpstr>
      <vt:lpstr>Verdana</vt:lpstr>
      <vt:lpstr>template</vt:lpstr>
      <vt:lpstr>Custom Design</vt:lpstr>
      <vt:lpstr>Fault Diagnosis in Steel Plates using Machine Learning</vt:lpstr>
      <vt:lpstr>Void Programmers</vt:lpstr>
      <vt:lpstr>Outline</vt:lpstr>
      <vt:lpstr>Introduction</vt:lpstr>
      <vt:lpstr>Purpose of the Project</vt:lpstr>
      <vt:lpstr>Data Description</vt:lpstr>
      <vt:lpstr>Data Preparation: Issues</vt:lpstr>
      <vt:lpstr>Data Preparation: Procedure</vt:lpstr>
      <vt:lpstr>Data Preparation: Justification</vt:lpstr>
      <vt:lpstr>Visualization and Analysis</vt:lpstr>
      <vt:lpstr>Visualization and Analysis of Input Variables</vt:lpstr>
      <vt:lpstr>Visualization and Analysis of Target  Variables</vt:lpstr>
      <vt:lpstr>Model Building</vt:lpstr>
      <vt:lpstr>Models</vt:lpstr>
      <vt:lpstr>Decision Trees</vt:lpstr>
      <vt:lpstr>Random Forest</vt:lpstr>
      <vt:lpstr>Neural Network</vt:lpstr>
      <vt:lpstr>Results &amp; Assessments</vt:lpstr>
      <vt:lpstr>Results</vt:lpstr>
      <vt:lpstr>Decision Trees</vt:lpstr>
      <vt:lpstr>Assessment Metrics</vt:lpstr>
      <vt:lpstr>Results &amp; Assessment</vt:lpstr>
      <vt:lpstr>Original Vision Vs Final Product</vt:lpstr>
      <vt:lpstr>Conclusions and Recommendations</vt:lpstr>
      <vt:lpstr>Lessons Learnt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Fault Diagnosis in Steel Plates using Machine Learning</dc:title>
  <dc:creator>Maruthi Sankar Nanduri</dc:creator>
  <cp:lastModifiedBy>Gunti, Nikhil</cp:lastModifiedBy>
  <cp:revision>10</cp:revision>
  <dcterms:created xsi:type="dcterms:W3CDTF">2020-04-24T22:36:15Z</dcterms:created>
  <dcterms:modified xsi:type="dcterms:W3CDTF">2020-04-29T22:05:06Z</dcterms:modified>
</cp:coreProperties>
</file>